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3891200" cy="36576000"/>
  <p:notesSz cx="6858000" cy="9144000"/>
  <p:defaultTextStyle>
    <a:defPPr>
      <a:defRPr lang="en-US"/>
    </a:defPPr>
    <a:lvl1pPr marL="0" algn="l" defTabSz="3862426" rtl="0" eaLnBrk="1" latinLnBrk="0" hangingPunct="1">
      <a:defRPr sz="7603" kern="1200">
        <a:solidFill>
          <a:schemeClr val="tx1"/>
        </a:solidFill>
        <a:latin typeface="+mn-lt"/>
        <a:ea typeface="+mn-ea"/>
        <a:cs typeface="+mn-cs"/>
      </a:defRPr>
    </a:lvl1pPr>
    <a:lvl2pPr marL="1931213" algn="l" defTabSz="3862426" rtl="0" eaLnBrk="1" latinLnBrk="0" hangingPunct="1">
      <a:defRPr sz="7603" kern="1200">
        <a:solidFill>
          <a:schemeClr val="tx1"/>
        </a:solidFill>
        <a:latin typeface="+mn-lt"/>
        <a:ea typeface="+mn-ea"/>
        <a:cs typeface="+mn-cs"/>
      </a:defRPr>
    </a:lvl2pPr>
    <a:lvl3pPr marL="3862426" algn="l" defTabSz="3862426" rtl="0" eaLnBrk="1" latinLnBrk="0" hangingPunct="1">
      <a:defRPr sz="7603" kern="1200">
        <a:solidFill>
          <a:schemeClr val="tx1"/>
        </a:solidFill>
        <a:latin typeface="+mn-lt"/>
        <a:ea typeface="+mn-ea"/>
        <a:cs typeface="+mn-cs"/>
      </a:defRPr>
    </a:lvl3pPr>
    <a:lvl4pPr marL="5793638" algn="l" defTabSz="3862426" rtl="0" eaLnBrk="1" latinLnBrk="0" hangingPunct="1">
      <a:defRPr sz="7603" kern="1200">
        <a:solidFill>
          <a:schemeClr val="tx1"/>
        </a:solidFill>
        <a:latin typeface="+mn-lt"/>
        <a:ea typeface="+mn-ea"/>
        <a:cs typeface="+mn-cs"/>
      </a:defRPr>
    </a:lvl4pPr>
    <a:lvl5pPr marL="7724851" algn="l" defTabSz="3862426" rtl="0" eaLnBrk="1" latinLnBrk="0" hangingPunct="1">
      <a:defRPr sz="7603" kern="1200">
        <a:solidFill>
          <a:schemeClr val="tx1"/>
        </a:solidFill>
        <a:latin typeface="+mn-lt"/>
        <a:ea typeface="+mn-ea"/>
        <a:cs typeface="+mn-cs"/>
      </a:defRPr>
    </a:lvl5pPr>
    <a:lvl6pPr marL="9656064" algn="l" defTabSz="3862426" rtl="0" eaLnBrk="1" latinLnBrk="0" hangingPunct="1">
      <a:defRPr sz="7603" kern="1200">
        <a:solidFill>
          <a:schemeClr val="tx1"/>
        </a:solidFill>
        <a:latin typeface="+mn-lt"/>
        <a:ea typeface="+mn-ea"/>
        <a:cs typeface="+mn-cs"/>
      </a:defRPr>
    </a:lvl6pPr>
    <a:lvl7pPr marL="11587277" algn="l" defTabSz="3862426" rtl="0" eaLnBrk="1" latinLnBrk="0" hangingPunct="1">
      <a:defRPr sz="7603" kern="1200">
        <a:solidFill>
          <a:schemeClr val="tx1"/>
        </a:solidFill>
        <a:latin typeface="+mn-lt"/>
        <a:ea typeface="+mn-ea"/>
        <a:cs typeface="+mn-cs"/>
      </a:defRPr>
    </a:lvl7pPr>
    <a:lvl8pPr marL="13518490" algn="l" defTabSz="3862426" rtl="0" eaLnBrk="1" latinLnBrk="0" hangingPunct="1">
      <a:defRPr sz="7603" kern="1200">
        <a:solidFill>
          <a:schemeClr val="tx1"/>
        </a:solidFill>
        <a:latin typeface="+mn-lt"/>
        <a:ea typeface="+mn-ea"/>
        <a:cs typeface="+mn-cs"/>
      </a:defRPr>
    </a:lvl8pPr>
    <a:lvl9pPr marL="15449702" algn="l" defTabSz="3862426" rtl="0" eaLnBrk="1" latinLnBrk="0" hangingPunct="1">
      <a:defRPr sz="7603"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520"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966"/>
    <p:restoredTop sz="94665"/>
  </p:normalViewPr>
  <p:slideViewPr>
    <p:cSldViewPr snapToGrid="0" snapToObjects="1" showGuides="1">
      <p:cViewPr>
        <p:scale>
          <a:sx n="42" d="100"/>
          <a:sy n="42" d="100"/>
        </p:scale>
        <p:origin x="-24" y="200"/>
      </p:cViewPr>
      <p:guideLst>
        <p:guide orient="horz" pos="11520"/>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4.jp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985936"/>
            <a:ext cx="37307520" cy="12733867"/>
          </a:xfrm>
          <a:prstGeom prst="rect">
            <a:avLst/>
          </a:prstGeo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9210869"/>
            <a:ext cx="32918400" cy="8830731"/>
          </a:xfrm>
          <a:prstGeom prst="rect">
            <a:avLst/>
          </a:prstGeo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a:xfrm>
            <a:off x="3017520" y="33900542"/>
            <a:ext cx="9875520" cy="1947333"/>
          </a:xfrm>
          <a:prstGeom prst="rect">
            <a:avLst/>
          </a:prstGeom>
        </p:spPr>
        <p:txBody>
          <a:bodyPr/>
          <a:lstStyle/>
          <a:p>
            <a:fld id="{EE896C57-BB30-624F-A88B-3972CCCC9693}" type="datetimeFigureOut">
              <a:rPr lang="en-US" smtClean="0"/>
              <a:t>7/21/21</a:t>
            </a:fld>
            <a:endParaRPr lang="en-US"/>
          </a:p>
        </p:txBody>
      </p:sp>
      <p:sp>
        <p:nvSpPr>
          <p:cNvPr id="5" name="Footer Placeholder 4"/>
          <p:cNvSpPr>
            <a:spLocks noGrp="1"/>
          </p:cNvSpPr>
          <p:nvPr>
            <p:ph type="ftr" sz="quarter" idx="11"/>
          </p:nvPr>
        </p:nvSpPr>
        <p:spPr>
          <a:xfrm>
            <a:off x="14538960" y="33900542"/>
            <a:ext cx="14813280" cy="1947333"/>
          </a:xfrm>
          <a:prstGeom prst="rect">
            <a:avLst/>
          </a:prstGeom>
        </p:spPr>
        <p:txBody>
          <a:bodyPr/>
          <a:lstStyle/>
          <a:p>
            <a:endParaRPr lang="en-US"/>
          </a:p>
        </p:txBody>
      </p:sp>
      <p:sp>
        <p:nvSpPr>
          <p:cNvPr id="6" name="Slide Number Placeholder 5"/>
          <p:cNvSpPr>
            <a:spLocks noGrp="1"/>
          </p:cNvSpPr>
          <p:nvPr>
            <p:ph type="sldNum" sz="quarter" idx="12"/>
          </p:nvPr>
        </p:nvSpPr>
        <p:spPr>
          <a:xfrm>
            <a:off x="30998160" y="33900542"/>
            <a:ext cx="9875520" cy="1947333"/>
          </a:xfrm>
          <a:prstGeom prst="rect">
            <a:avLst/>
          </a:prstGeom>
        </p:spPr>
        <p:txBody>
          <a:bodyPr/>
          <a:lstStyle/>
          <a:p>
            <a:fld id="{FA454E67-85B9-7C42-8415-07EF55E6052E}"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3017520" y="1947342"/>
            <a:ext cx="37856160" cy="7069669"/>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3017520" y="9736667"/>
            <a:ext cx="37856160" cy="23207136"/>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3017520" y="33900542"/>
            <a:ext cx="9875520" cy="1947333"/>
          </a:xfrm>
          <a:prstGeom prst="rect">
            <a:avLst/>
          </a:prstGeom>
        </p:spPr>
        <p:txBody>
          <a:bodyPr/>
          <a:lstStyle/>
          <a:p>
            <a:fld id="{EE896C57-BB30-624F-A88B-3972CCCC9693}" type="datetimeFigureOut">
              <a:rPr lang="en-US" smtClean="0"/>
              <a:t>7/21/21</a:t>
            </a:fld>
            <a:endParaRPr lang="en-US"/>
          </a:p>
        </p:txBody>
      </p:sp>
      <p:sp>
        <p:nvSpPr>
          <p:cNvPr id="5" name="Footer Placeholder 4"/>
          <p:cNvSpPr>
            <a:spLocks noGrp="1"/>
          </p:cNvSpPr>
          <p:nvPr>
            <p:ph type="ftr" sz="quarter" idx="11"/>
          </p:nvPr>
        </p:nvSpPr>
        <p:spPr>
          <a:xfrm>
            <a:off x="14538960" y="33900542"/>
            <a:ext cx="14813280" cy="1947333"/>
          </a:xfrm>
          <a:prstGeom prst="rect">
            <a:avLst/>
          </a:prstGeom>
        </p:spPr>
        <p:txBody>
          <a:bodyPr/>
          <a:lstStyle/>
          <a:p>
            <a:endParaRPr lang="en-US"/>
          </a:p>
        </p:txBody>
      </p:sp>
      <p:sp>
        <p:nvSpPr>
          <p:cNvPr id="6" name="Slide Number Placeholder 5"/>
          <p:cNvSpPr>
            <a:spLocks noGrp="1"/>
          </p:cNvSpPr>
          <p:nvPr>
            <p:ph type="sldNum" sz="quarter" idx="12"/>
          </p:nvPr>
        </p:nvSpPr>
        <p:spPr>
          <a:xfrm>
            <a:off x="30998160" y="33900542"/>
            <a:ext cx="9875520" cy="1947333"/>
          </a:xfrm>
          <a:prstGeom prst="rect">
            <a:avLst/>
          </a:prstGeom>
        </p:spPr>
        <p:txBody>
          <a:bodyPr/>
          <a:lstStyle/>
          <a:p>
            <a:fld id="{FA454E67-85B9-7C42-8415-07EF55E6052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947334"/>
            <a:ext cx="9464040" cy="30996469"/>
          </a:xfrm>
          <a:prstGeom prst="rect">
            <a:avLst/>
          </a:prstGeo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947334"/>
            <a:ext cx="27843480" cy="30996469"/>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3017520" y="33900542"/>
            <a:ext cx="9875520" cy="1947333"/>
          </a:xfrm>
          <a:prstGeom prst="rect">
            <a:avLst/>
          </a:prstGeom>
        </p:spPr>
        <p:txBody>
          <a:bodyPr/>
          <a:lstStyle/>
          <a:p>
            <a:fld id="{EE896C57-BB30-624F-A88B-3972CCCC9693}" type="datetimeFigureOut">
              <a:rPr lang="en-US" smtClean="0"/>
              <a:t>7/21/21</a:t>
            </a:fld>
            <a:endParaRPr lang="en-US"/>
          </a:p>
        </p:txBody>
      </p:sp>
      <p:sp>
        <p:nvSpPr>
          <p:cNvPr id="5" name="Footer Placeholder 4"/>
          <p:cNvSpPr>
            <a:spLocks noGrp="1"/>
          </p:cNvSpPr>
          <p:nvPr>
            <p:ph type="ftr" sz="quarter" idx="11"/>
          </p:nvPr>
        </p:nvSpPr>
        <p:spPr>
          <a:xfrm>
            <a:off x="14538960" y="33900542"/>
            <a:ext cx="14813280" cy="1947333"/>
          </a:xfrm>
          <a:prstGeom prst="rect">
            <a:avLst/>
          </a:prstGeom>
        </p:spPr>
        <p:txBody>
          <a:bodyPr/>
          <a:lstStyle/>
          <a:p>
            <a:endParaRPr lang="en-US"/>
          </a:p>
        </p:txBody>
      </p:sp>
      <p:sp>
        <p:nvSpPr>
          <p:cNvPr id="6" name="Slide Number Placeholder 5"/>
          <p:cNvSpPr>
            <a:spLocks noGrp="1"/>
          </p:cNvSpPr>
          <p:nvPr>
            <p:ph type="sldNum" sz="quarter" idx="12"/>
          </p:nvPr>
        </p:nvSpPr>
        <p:spPr>
          <a:xfrm>
            <a:off x="30998160" y="33900542"/>
            <a:ext cx="9875520" cy="1947333"/>
          </a:xfrm>
          <a:prstGeom prst="rect">
            <a:avLst/>
          </a:prstGeom>
        </p:spPr>
        <p:txBody>
          <a:bodyPr/>
          <a:lstStyle/>
          <a:p>
            <a:fld id="{FA454E67-85B9-7C42-8415-07EF55E6052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17520" y="1947342"/>
            <a:ext cx="37856160" cy="7069669"/>
          </a:xfrm>
          <a:prstGeom prst="rect">
            <a:avLst/>
          </a:prstGeom>
        </p:spPr>
        <p:txBody>
          <a:bodyPr/>
          <a:lstStyle/>
          <a:p>
            <a:r>
              <a:rPr lang="en-US"/>
              <a:t>Click to edit Master title style</a:t>
            </a:r>
            <a:endParaRPr lang="en-US" dirty="0"/>
          </a:p>
        </p:txBody>
      </p:sp>
      <p:sp>
        <p:nvSpPr>
          <p:cNvPr id="3" name="Content Placeholder 2"/>
          <p:cNvSpPr>
            <a:spLocks noGrp="1"/>
          </p:cNvSpPr>
          <p:nvPr>
            <p:ph idx="1"/>
          </p:nvPr>
        </p:nvSpPr>
        <p:spPr>
          <a:xfrm>
            <a:off x="3017520" y="9736667"/>
            <a:ext cx="37856160" cy="2320713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3017520" y="33900542"/>
            <a:ext cx="9875520" cy="1947333"/>
          </a:xfrm>
          <a:prstGeom prst="rect">
            <a:avLst/>
          </a:prstGeom>
        </p:spPr>
        <p:txBody>
          <a:bodyPr/>
          <a:lstStyle/>
          <a:p>
            <a:fld id="{EE896C57-BB30-624F-A88B-3972CCCC9693}" type="datetimeFigureOut">
              <a:rPr lang="en-US" smtClean="0"/>
              <a:t>7/21/21</a:t>
            </a:fld>
            <a:endParaRPr lang="en-US"/>
          </a:p>
        </p:txBody>
      </p:sp>
      <p:sp>
        <p:nvSpPr>
          <p:cNvPr id="5" name="Footer Placeholder 4"/>
          <p:cNvSpPr>
            <a:spLocks noGrp="1"/>
          </p:cNvSpPr>
          <p:nvPr>
            <p:ph type="ftr" sz="quarter" idx="11"/>
          </p:nvPr>
        </p:nvSpPr>
        <p:spPr>
          <a:xfrm>
            <a:off x="14538960" y="33900542"/>
            <a:ext cx="14813280" cy="1947333"/>
          </a:xfrm>
          <a:prstGeom prst="rect">
            <a:avLst/>
          </a:prstGeom>
        </p:spPr>
        <p:txBody>
          <a:bodyPr/>
          <a:lstStyle/>
          <a:p>
            <a:endParaRPr lang="en-US"/>
          </a:p>
        </p:txBody>
      </p:sp>
      <p:sp>
        <p:nvSpPr>
          <p:cNvPr id="6" name="Slide Number Placeholder 5"/>
          <p:cNvSpPr>
            <a:spLocks noGrp="1"/>
          </p:cNvSpPr>
          <p:nvPr>
            <p:ph type="sldNum" sz="quarter" idx="12"/>
          </p:nvPr>
        </p:nvSpPr>
        <p:spPr>
          <a:xfrm>
            <a:off x="30998160" y="33900542"/>
            <a:ext cx="9875520" cy="1947333"/>
          </a:xfrm>
          <a:prstGeom prst="rect">
            <a:avLst/>
          </a:prstGeom>
        </p:spPr>
        <p:txBody>
          <a:bodyPr/>
          <a:lstStyle/>
          <a:p>
            <a:fld id="{FA454E67-85B9-7C42-8415-07EF55E6052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9118611"/>
            <a:ext cx="37856160" cy="15214597"/>
          </a:xfrm>
          <a:prstGeom prst="rect">
            <a:avLst/>
          </a:prstGeo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4477144"/>
            <a:ext cx="37856160" cy="8000997"/>
          </a:xfrm>
          <a:prstGeom prst="rect">
            <a:avLst/>
          </a:prstGeo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3017520" y="33900542"/>
            <a:ext cx="9875520" cy="1947333"/>
          </a:xfrm>
          <a:prstGeom prst="rect">
            <a:avLst/>
          </a:prstGeom>
        </p:spPr>
        <p:txBody>
          <a:bodyPr/>
          <a:lstStyle/>
          <a:p>
            <a:fld id="{EE896C57-BB30-624F-A88B-3972CCCC9693}" type="datetimeFigureOut">
              <a:rPr lang="en-US" smtClean="0"/>
              <a:t>7/21/21</a:t>
            </a:fld>
            <a:endParaRPr lang="en-US"/>
          </a:p>
        </p:txBody>
      </p:sp>
      <p:sp>
        <p:nvSpPr>
          <p:cNvPr id="5" name="Footer Placeholder 4"/>
          <p:cNvSpPr>
            <a:spLocks noGrp="1"/>
          </p:cNvSpPr>
          <p:nvPr>
            <p:ph type="ftr" sz="quarter" idx="11"/>
          </p:nvPr>
        </p:nvSpPr>
        <p:spPr>
          <a:xfrm>
            <a:off x="14538960" y="33900542"/>
            <a:ext cx="14813280" cy="1947333"/>
          </a:xfrm>
          <a:prstGeom prst="rect">
            <a:avLst/>
          </a:prstGeom>
        </p:spPr>
        <p:txBody>
          <a:bodyPr/>
          <a:lstStyle/>
          <a:p>
            <a:endParaRPr lang="en-US"/>
          </a:p>
        </p:txBody>
      </p:sp>
      <p:sp>
        <p:nvSpPr>
          <p:cNvPr id="6" name="Slide Number Placeholder 5"/>
          <p:cNvSpPr>
            <a:spLocks noGrp="1"/>
          </p:cNvSpPr>
          <p:nvPr>
            <p:ph type="sldNum" sz="quarter" idx="12"/>
          </p:nvPr>
        </p:nvSpPr>
        <p:spPr>
          <a:xfrm>
            <a:off x="30998160" y="33900542"/>
            <a:ext cx="9875520" cy="1947333"/>
          </a:xfrm>
          <a:prstGeom prst="rect">
            <a:avLst/>
          </a:prstGeom>
        </p:spPr>
        <p:txBody>
          <a:bodyPr/>
          <a:lstStyle/>
          <a:p>
            <a:fld id="{FA454E67-85B9-7C42-8415-07EF55E6052E}"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017520" y="1947342"/>
            <a:ext cx="37856160" cy="7069669"/>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9736667"/>
            <a:ext cx="18653760" cy="2320713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9736667"/>
            <a:ext cx="18653760" cy="2320713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3017520" y="33900542"/>
            <a:ext cx="9875520" cy="1947333"/>
          </a:xfrm>
          <a:prstGeom prst="rect">
            <a:avLst/>
          </a:prstGeom>
        </p:spPr>
        <p:txBody>
          <a:bodyPr/>
          <a:lstStyle/>
          <a:p>
            <a:fld id="{EE896C57-BB30-624F-A88B-3972CCCC9693}" type="datetimeFigureOut">
              <a:rPr lang="en-US" smtClean="0"/>
              <a:t>7/21/21</a:t>
            </a:fld>
            <a:endParaRPr lang="en-US"/>
          </a:p>
        </p:txBody>
      </p:sp>
      <p:sp>
        <p:nvSpPr>
          <p:cNvPr id="6" name="Footer Placeholder 5"/>
          <p:cNvSpPr>
            <a:spLocks noGrp="1"/>
          </p:cNvSpPr>
          <p:nvPr>
            <p:ph type="ftr" sz="quarter" idx="11"/>
          </p:nvPr>
        </p:nvSpPr>
        <p:spPr>
          <a:xfrm>
            <a:off x="14538960" y="33900542"/>
            <a:ext cx="14813280" cy="1947333"/>
          </a:xfrm>
          <a:prstGeom prst="rect">
            <a:avLst/>
          </a:prstGeom>
        </p:spPr>
        <p:txBody>
          <a:bodyPr/>
          <a:lstStyle/>
          <a:p>
            <a:endParaRPr lang="en-US"/>
          </a:p>
        </p:txBody>
      </p:sp>
      <p:sp>
        <p:nvSpPr>
          <p:cNvPr id="7" name="Slide Number Placeholder 6"/>
          <p:cNvSpPr>
            <a:spLocks noGrp="1"/>
          </p:cNvSpPr>
          <p:nvPr>
            <p:ph type="sldNum" sz="quarter" idx="12"/>
          </p:nvPr>
        </p:nvSpPr>
        <p:spPr>
          <a:xfrm>
            <a:off x="30998160" y="33900542"/>
            <a:ext cx="9875520" cy="1947333"/>
          </a:xfrm>
          <a:prstGeom prst="rect">
            <a:avLst/>
          </a:prstGeom>
        </p:spPr>
        <p:txBody>
          <a:bodyPr/>
          <a:lstStyle/>
          <a:p>
            <a:fld id="{FA454E67-85B9-7C42-8415-07EF55E6052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947342"/>
            <a:ext cx="37856160" cy="7069669"/>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966203"/>
            <a:ext cx="18568032" cy="4394197"/>
          </a:xfrm>
          <a:prstGeom prst="rect">
            <a:avLst/>
          </a:prstGeo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3360400"/>
            <a:ext cx="18568032" cy="1965113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966203"/>
            <a:ext cx="18659477" cy="4394197"/>
          </a:xfrm>
          <a:prstGeom prst="rect">
            <a:avLst/>
          </a:prstGeo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3360400"/>
            <a:ext cx="18659477" cy="1965113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3017520" y="33900542"/>
            <a:ext cx="9875520" cy="1947333"/>
          </a:xfrm>
          <a:prstGeom prst="rect">
            <a:avLst/>
          </a:prstGeom>
        </p:spPr>
        <p:txBody>
          <a:bodyPr/>
          <a:lstStyle/>
          <a:p>
            <a:fld id="{EE896C57-BB30-624F-A88B-3972CCCC9693}" type="datetimeFigureOut">
              <a:rPr lang="en-US" smtClean="0"/>
              <a:t>7/21/21</a:t>
            </a:fld>
            <a:endParaRPr lang="en-US"/>
          </a:p>
        </p:txBody>
      </p:sp>
      <p:sp>
        <p:nvSpPr>
          <p:cNvPr id="8" name="Footer Placeholder 7"/>
          <p:cNvSpPr>
            <a:spLocks noGrp="1"/>
          </p:cNvSpPr>
          <p:nvPr>
            <p:ph type="ftr" sz="quarter" idx="11"/>
          </p:nvPr>
        </p:nvSpPr>
        <p:spPr>
          <a:xfrm>
            <a:off x="14538960" y="33900542"/>
            <a:ext cx="14813280" cy="1947333"/>
          </a:xfrm>
          <a:prstGeom prst="rect">
            <a:avLst/>
          </a:prstGeom>
        </p:spPr>
        <p:txBody>
          <a:bodyPr/>
          <a:lstStyle/>
          <a:p>
            <a:endParaRPr lang="en-US"/>
          </a:p>
        </p:txBody>
      </p:sp>
      <p:sp>
        <p:nvSpPr>
          <p:cNvPr id="9" name="Slide Number Placeholder 8"/>
          <p:cNvSpPr>
            <a:spLocks noGrp="1"/>
          </p:cNvSpPr>
          <p:nvPr>
            <p:ph type="sldNum" sz="quarter" idx="12"/>
          </p:nvPr>
        </p:nvSpPr>
        <p:spPr>
          <a:xfrm>
            <a:off x="30998160" y="33900542"/>
            <a:ext cx="9875520" cy="1947333"/>
          </a:xfrm>
          <a:prstGeom prst="rect">
            <a:avLst/>
          </a:prstGeom>
        </p:spPr>
        <p:txBody>
          <a:bodyPr/>
          <a:lstStyle/>
          <a:p>
            <a:fld id="{FA454E67-85B9-7C42-8415-07EF55E6052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017520" y="1947342"/>
            <a:ext cx="37856160" cy="7069669"/>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a:xfrm>
            <a:off x="3017520" y="33900542"/>
            <a:ext cx="9875520" cy="1947333"/>
          </a:xfrm>
          <a:prstGeom prst="rect">
            <a:avLst/>
          </a:prstGeom>
        </p:spPr>
        <p:txBody>
          <a:bodyPr/>
          <a:lstStyle/>
          <a:p>
            <a:fld id="{EE896C57-BB30-624F-A88B-3972CCCC9693}" type="datetimeFigureOut">
              <a:rPr lang="en-US" smtClean="0"/>
              <a:t>7/21/21</a:t>
            </a:fld>
            <a:endParaRPr lang="en-US"/>
          </a:p>
        </p:txBody>
      </p:sp>
      <p:sp>
        <p:nvSpPr>
          <p:cNvPr id="4" name="Footer Placeholder 3"/>
          <p:cNvSpPr>
            <a:spLocks noGrp="1"/>
          </p:cNvSpPr>
          <p:nvPr>
            <p:ph type="ftr" sz="quarter" idx="11"/>
          </p:nvPr>
        </p:nvSpPr>
        <p:spPr>
          <a:xfrm>
            <a:off x="14538960" y="33900542"/>
            <a:ext cx="14813280" cy="1947333"/>
          </a:xfrm>
          <a:prstGeom prst="rect">
            <a:avLst/>
          </a:prstGeom>
        </p:spPr>
        <p:txBody>
          <a:bodyPr/>
          <a:lstStyle/>
          <a:p>
            <a:endParaRPr lang="en-US"/>
          </a:p>
        </p:txBody>
      </p:sp>
      <p:sp>
        <p:nvSpPr>
          <p:cNvPr id="5" name="Slide Number Placeholder 4"/>
          <p:cNvSpPr>
            <a:spLocks noGrp="1"/>
          </p:cNvSpPr>
          <p:nvPr>
            <p:ph type="sldNum" sz="quarter" idx="12"/>
          </p:nvPr>
        </p:nvSpPr>
        <p:spPr>
          <a:xfrm>
            <a:off x="30998160" y="33900542"/>
            <a:ext cx="9875520" cy="1947333"/>
          </a:xfrm>
          <a:prstGeom prst="rect">
            <a:avLst/>
          </a:prstGeom>
        </p:spPr>
        <p:txBody>
          <a:bodyPr/>
          <a:lstStyle/>
          <a:p>
            <a:fld id="{FA454E67-85B9-7C42-8415-07EF55E6052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3017520" y="33900542"/>
            <a:ext cx="9875520" cy="1947333"/>
          </a:xfrm>
          <a:prstGeom prst="rect">
            <a:avLst/>
          </a:prstGeom>
        </p:spPr>
        <p:txBody>
          <a:bodyPr/>
          <a:lstStyle/>
          <a:p>
            <a:fld id="{EE896C57-BB30-624F-A88B-3972CCCC9693}" type="datetimeFigureOut">
              <a:rPr lang="en-US" smtClean="0"/>
              <a:t>7/21/21</a:t>
            </a:fld>
            <a:endParaRPr lang="en-US"/>
          </a:p>
        </p:txBody>
      </p:sp>
      <p:sp>
        <p:nvSpPr>
          <p:cNvPr id="3" name="Footer Placeholder 2"/>
          <p:cNvSpPr>
            <a:spLocks noGrp="1"/>
          </p:cNvSpPr>
          <p:nvPr>
            <p:ph type="ftr" sz="quarter" idx="11"/>
          </p:nvPr>
        </p:nvSpPr>
        <p:spPr>
          <a:xfrm>
            <a:off x="14538960" y="33900542"/>
            <a:ext cx="14813280" cy="1947333"/>
          </a:xfrm>
          <a:prstGeom prst="rect">
            <a:avLst/>
          </a:prstGeom>
        </p:spPr>
        <p:txBody>
          <a:bodyPr/>
          <a:lstStyle/>
          <a:p>
            <a:endParaRPr lang="en-US"/>
          </a:p>
        </p:txBody>
      </p:sp>
      <p:sp>
        <p:nvSpPr>
          <p:cNvPr id="4" name="Slide Number Placeholder 3"/>
          <p:cNvSpPr>
            <a:spLocks noGrp="1"/>
          </p:cNvSpPr>
          <p:nvPr>
            <p:ph type="sldNum" sz="quarter" idx="12"/>
          </p:nvPr>
        </p:nvSpPr>
        <p:spPr>
          <a:xfrm>
            <a:off x="30998160" y="33900542"/>
            <a:ext cx="9875520" cy="1947333"/>
          </a:xfrm>
          <a:prstGeom prst="rect">
            <a:avLst/>
          </a:prstGeom>
        </p:spPr>
        <p:txBody>
          <a:bodyPr/>
          <a:lstStyle/>
          <a:p>
            <a:fld id="{FA454E67-85B9-7C42-8415-07EF55E6052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438400"/>
            <a:ext cx="14156054" cy="8534400"/>
          </a:xfrm>
          <a:prstGeom prst="rect">
            <a:avLst/>
          </a:prstGeo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5266275"/>
            <a:ext cx="22219920" cy="25992667"/>
          </a:xfrm>
          <a:prstGeom prst="rect">
            <a:avLst/>
          </a:prstGeo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10972800"/>
            <a:ext cx="14156054" cy="20328469"/>
          </a:xfrm>
          <a:prstGeom prst="rect">
            <a:avLst/>
          </a:prstGeo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a:xfrm>
            <a:off x="3017520" y="33900542"/>
            <a:ext cx="9875520" cy="1947333"/>
          </a:xfrm>
          <a:prstGeom prst="rect">
            <a:avLst/>
          </a:prstGeom>
        </p:spPr>
        <p:txBody>
          <a:bodyPr/>
          <a:lstStyle/>
          <a:p>
            <a:fld id="{EE896C57-BB30-624F-A88B-3972CCCC9693}" type="datetimeFigureOut">
              <a:rPr lang="en-US" smtClean="0"/>
              <a:t>7/21/21</a:t>
            </a:fld>
            <a:endParaRPr lang="en-US"/>
          </a:p>
        </p:txBody>
      </p:sp>
      <p:sp>
        <p:nvSpPr>
          <p:cNvPr id="6" name="Footer Placeholder 5"/>
          <p:cNvSpPr>
            <a:spLocks noGrp="1"/>
          </p:cNvSpPr>
          <p:nvPr>
            <p:ph type="ftr" sz="quarter" idx="11"/>
          </p:nvPr>
        </p:nvSpPr>
        <p:spPr>
          <a:xfrm>
            <a:off x="14538960" y="33900542"/>
            <a:ext cx="14813280" cy="1947333"/>
          </a:xfrm>
          <a:prstGeom prst="rect">
            <a:avLst/>
          </a:prstGeom>
        </p:spPr>
        <p:txBody>
          <a:bodyPr/>
          <a:lstStyle/>
          <a:p>
            <a:endParaRPr lang="en-US"/>
          </a:p>
        </p:txBody>
      </p:sp>
      <p:sp>
        <p:nvSpPr>
          <p:cNvPr id="7" name="Slide Number Placeholder 6"/>
          <p:cNvSpPr>
            <a:spLocks noGrp="1"/>
          </p:cNvSpPr>
          <p:nvPr>
            <p:ph type="sldNum" sz="quarter" idx="12"/>
          </p:nvPr>
        </p:nvSpPr>
        <p:spPr>
          <a:xfrm>
            <a:off x="30998160" y="33900542"/>
            <a:ext cx="9875520" cy="1947333"/>
          </a:xfrm>
          <a:prstGeom prst="rect">
            <a:avLst/>
          </a:prstGeom>
        </p:spPr>
        <p:txBody>
          <a:bodyPr/>
          <a:lstStyle/>
          <a:p>
            <a:fld id="{FA454E67-85B9-7C42-8415-07EF55E6052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438400"/>
            <a:ext cx="14156054" cy="8534400"/>
          </a:xfrm>
          <a:prstGeom prst="rect">
            <a:avLst/>
          </a:prstGeo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5266275"/>
            <a:ext cx="22219920" cy="25992667"/>
          </a:xfrm>
          <a:prstGeom prst="rect">
            <a:avLst/>
          </a:prstGeo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3023237" y="10972800"/>
            <a:ext cx="14156054" cy="20328469"/>
          </a:xfrm>
          <a:prstGeom prst="rect">
            <a:avLst/>
          </a:prstGeo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a:xfrm>
            <a:off x="3017520" y="33900542"/>
            <a:ext cx="9875520" cy="1947333"/>
          </a:xfrm>
          <a:prstGeom prst="rect">
            <a:avLst/>
          </a:prstGeom>
        </p:spPr>
        <p:txBody>
          <a:bodyPr/>
          <a:lstStyle/>
          <a:p>
            <a:fld id="{EE896C57-BB30-624F-A88B-3972CCCC9693}" type="datetimeFigureOut">
              <a:rPr lang="en-US" smtClean="0"/>
              <a:t>7/21/21</a:t>
            </a:fld>
            <a:endParaRPr lang="en-US"/>
          </a:p>
        </p:txBody>
      </p:sp>
      <p:sp>
        <p:nvSpPr>
          <p:cNvPr id="6" name="Footer Placeholder 5"/>
          <p:cNvSpPr>
            <a:spLocks noGrp="1"/>
          </p:cNvSpPr>
          <p:nvPr>
            <p:ph type="ftr" sz="quarter" idx="11"/>
          </p:nvPr>
        </p:nvSpPr>
        <p:spPr>
          <a:xfrm>
            <a:off x="14538960" y="33900542"/>
            <a:ext cx="14813280" cy="1947333"/>
          </a:xfrm>
          <a:prstGeom prst="rect">
            <a:avLst/>
          </a:prstGeom>
        </p:spPr>
        <p:txBody>
          <a:bodyPr/>
          <a:lstStyle/>
          <a:p>
            <a:endParaRPr lang="en-US"/>
          </a:p>
        </p:txBody>
      </p:sp>
      <p:sp>
        <p:nvSpPr>
          <p:cNvPr id="7" name="Slide Number Placeholder 6"/>
          <p:cNvSpPr>
            <a:spLocks noGrp="1"/>
          </p:cNvSpPr>
          <p:nvPr>
            <p:ph type="sldNum" sz="quarter" idx="12"/>
          </p:nvPr>
        </p:nvSpPr>
        <p:spPr>
          <a:xfrm>
            <a:off x="30998160" y="33900542"/>
            <a:ext cx="9875520" cy="1947333"/>
          </a:xfrm>
          <a:prstGeom prst="rect">
            <a:avLst/>
          </a:prstGeom>
        </p:spPr>
        <p:txBody>
          <a:bodyPr/>
          <a:lstStyle/>
          <a:p>
            <a:fld id="{FA454E67-85B9-7C42-8415-07EF55E6052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43891200" cy="36576000"/>
          </a:xfrm>
          <a:prstGeom prst="rect">
            <a:avLst/>
          </a:prstGeom>
        </p:spPr>
      </p:pic>
    </p:spTree>
    <p:extLst>
      <p:ext uri="{BB962C8B-B14F-4D97-AF65-F5344CB8AC3E}">
        <p14:creationId xmlns:p14="http://schemas.microsoft.com/office/powerpoint/2010/main" val="17221660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599959" y="328751"/>
            <a:ext cx="33626194" cy="1295739"/>
          </a:xfrm>
          <a:prstGeom prst="rect">
            <a:avLst/>
          </a:prstGeom>
          <a:noFill/>
        </p:spPr>
        <p:txBody>
          <a:bodyPr wrap="square" rtlCol="0">
            <a:spAutoFit/>
          </a:bodyPr>
          <a:lstStyle/>
          <a:p>
            <a:pPr>
              <a:lnSpc>
                <a:spcPct val="80000"/>
              </a:lnSpc>
            </a:pPr>
            <a:r>
              <a:rPr lang="en-US" sz="9200" b="1" dirty="0">
                <a:solidFill>
                  <a:srgbClr val="DA1F31"/>
                </a:solidFill>
                <a:latin typeface="Times" pitchFamily="2" charset="0"/>
                <a:cs typeface="Arial"/>
              </a:rPr>
              <a:t>Transcriptome Analysis To Increase Oil Yield In Soybeans</a:t>
            </a:r>
          </a:p>
        </p:txBody>
      </p:sp>
      <p:sp>
        <p:nvSpPr>
          <p:cNvPr id="5" name="TextBox 4"/>
          <p:cNvSpPr txBox="1"/>
          <p:nvPr/>
        </p:nvSpPr>
        <p:spPr>
          <a:xfrm>
            <a:off x="6599959" y="1469973"/>
            <a:ext cx="27053210" cy="707886"/>
          </a:xfrm>
          <a:prstGeom prst="rect">
            <a:avLst/>
          </a:prstGeom>
          <a:noFill/>
        </p:spPr>
        <p:txBody>
          <a:bodyPr wrap="square" rtlCol="0">
            <a:spAutoFit/>
          </a:bodyPr>
          <a:lstStyle/>
          <a:p>
            <a:pPr>
              <a:lnSpc>
                <a:spcPct val="80000"/>
              </a:lnSpc>
            </a:pPr>
            <a:r>
              <a:rPr lang="en-US" sz="5000" i="1" dirty="0">
                <a:solidFill>
                  <a:srgbClr val="DA1F31"/>
                </a:solidFill>
                <a:latin typeface="Times New Roman" charset="0"/>
                <a:ea typeface="Times New Roman" charset="0"/>
                <a:cs typeface="Times New Roman" charset="0"/>
              </a:rPr>
              <a:t>Pranav Palli</a:t>
            </a:r>
            <a:r>
              <a:rPr lang="en-US" sz="5000" i="1" baseline="30000" dirty="0">
                <a:solidFill>
                  <a:srgbClr val="DA1F31"/>
                </a:solidFill>
                <a:latin typeface="Times New Roman" charset="0"/>
                <a:ea typeface="Times New Roman" charset="0"/>
                <a:cs typeface="Times New Roman" charset="0"/>
              </a:rPr>
              <a:t>1</a:t>
            </a:r>
            <a:r>
              <a:rPr lang="en-US" sz="5000" i="1" dirty="0">
                <a:solidFill>
                  <a:srgbClr val="DA1F31"/>
                </a:solidFill>
                <a:latin typeface="Times New Roman" charset="0"/>
                <a:ea typeface="Times New Roman" charset="0"/>
                <a:cs typeface="Times New Roman" charset="0"/>
              </a:rPr>
              <a:t>, Hanh Nguyen</a:t>
            </a:r>
            <a:r>
              <a:rPr lang="en-US" sz="5000" i="1" baseline="30000" dirty="0">
                <a:solidFill>
                  <a:srgbClr val="DA1F31"/>
                </a:solidFill>
                <a:latin typeface="Times New Roman" charset="0"/>
                <a:ea typeface="Times New Roman" charset="0"/>
                <a:cs typeface="Times New Roman" charset="0"/>
              </a:rPr>
              <a:t>2</a:t>
            </a:r>
            <a:r>
              <a:rPr lang="en-US" sz="5000" i="1" dirty="0">
                <a:solidFill>
                  <a:srgbClr val="DA1F31"/>
                </a:solidFill>
                <a:latin typeface="Times New Roman" charset="0"/>
                <a:ea typeface="Times New Roman" charset="0"/>
                <a:cs typeface="Times New Roman" charset="0"/>
              </a:rPr>
              <a:t>, </a:t>
            </a:r>
            <a:r>
              <a:rPr lang="en-US" sz="5000" i="1" dirty="0" err="1">
                <a:solidFill>
                  <a:srgbClr val="DA1F31"/>
                </a:solidFill>
                <a:latin typeface="Times New Roman" charset="0"/>
                <a:ea typeface="Times New Roman" charset="0"/>
                <a:cs typeface="Times New Roman" charset="0"/>
              </a:rPr>
              <a:t>Truyen</a:t>
            </a:r>
            <a:r>
              <a:rPr lang="en-US" sz="5000" i="1" dirty="0">
                <a:solidFill>
                  <a:srgbClr val="DA1F31"/>
                </a:solidFill>
                <a:latin typeface="Times New Roman" charset="0"/>
                <a:ea typeface="Times New Roman" charset="0"/>
                <a:cs typeface="Times New Roman" charset="0"/>
              </a:rPr>
              <a:t> Quach</a:t>
            </a:r>
            <a:r>
              <a:rPr lang="en-US" sz="5000" i="1" baseline="30000" dirty="0">
                <a:solidFill>
                  <a:srgbClr val="DA1F31"/>
                </a:solidFill>
                <a:latin typeface="Times New Roman" charset="0"/>
                <a:ea typeface="Times New Roman" charset="0"/>
                <a:cs typeface="Times New Roman" charset="0"/>
              </a:rPr>
              <a:t>2</a:t>
            </a:r>
            <a:r>
              <a:rPr lang="en-US" sz="5000" i="1" dirty="0">
                <a:solidFill>
                  <a:srgbClr val="DA1F31"/>
                </a:solidFill>
                <a:latin typeface="Times New Roman" charset="0"/>
                <a:ea typeface="Times New Roman" charset="0"/>
                <a:cs typeface="Times New Roman" charset="0"/>
              </a:rPr>
              <a:t>, Yu Shi</a:t>
            </a:r>
            <a:r>
              <a:rPr lang="en-US" sz="5000" i="1" baseline="30000" dirty="0">
                <a:solidFill>
                  <a:srgbClr val="DA1F31"/>
                </a:solidFill>
                <a:latin typeface="Times New Roman" charset="0"/>
                <a:ea typeface="Times New Roman" charset="0"/>
                <a:cs typeface="Times New Roman" charset="0"/>
              </a:rPr>
              <a:t>3</a:t>
            </a:r>
            <a:r>
              <a:rPr lang="en-US" sz="5000" i="1" dirty="0">
                <a:solidFill>
                  <a:srgbClr val="DA1F31"/>
                </a:solidFill>
                <a:latin typeface="Times New Roman" charset="0"/>
                <a:ea typeface="Times New Roman" charset="0"/>
                <a:cs typeface="Times New Roman" charset="0"/>
              </a:rPr>
              <a:t>, Thomas Clemente</a:t>
            </a:r>
            <a:r>
              <a:rPr lang="en-US" sz="5000" i="1" baseline="30000" dirty="0">
                <a:solidFill>
                  <a:srgbClr val="DA1F31"/>
                </a:solidFill>
                <a:latin typeface="Times New Roman" charset="0"/>
                <a:ea typeface="Times New Roman" charset="0"/>
                <a:cs typeface="Times New Roman" charset="0"/>
              </a:rPr>
              <a:t>2</a:t>
            </a:r>
            <a:r>
              <a:rPr lang="en-US" sz="5000" i="1" dirty="0">
                <a:solidFill>
                  <a:srgbClr val="DA1F31"/>
                </a:solidFill>
                <a:latin typeface="Times New Roman" charset="0"/>
                <a:ea typeface="Times New Roman" charset="0"/>
                <a:cs typeface="Times New Roman" charset="0"/>
              </a:rPr>
              <a:t>, Chi Zhang</a:t>
            </a:r>
            <a:r>
              <a:rPr lang="en-US" sz="5000" i="1" baseline="30000" dirty="0">
                <a:solidFill>
                  <a:srgbClr val="DA1F31"/>
                </a:solidFill>
                <a:latin typeface="Times New Roman" charset="0"/>
                <a:ea typeface="Times New Roman" charset="0"/>
                <a:cs typeface="Times New Roman" charset="0"/>
              </a:rPr>
              <a:t>3</a:t>
            </a:r>
            <a:endParaRPr lang="en-US" sz="5000" i="1" dirty="0">
              <a:solidFill>
                <a:srgbClr val="DA1F31"/>
              </a:solidFill>
              <a:latin typeface="Times New Roman" charset="0"/>
              <a:ea typeface="Times New Roman" charset="0"/>
              <a:cs typeface="Times New Roman" charset="0"/>
            </a:endParaRPr>
          </a:p>
        </p:txBody>
      </p:sp>
      <p:graphicFrame>
        <p:nvGraphicFramePr>
          <p:cNvPr id="6" name="Table 5"/>
          <p:cNvGraphicFramePr>
            <a:graphicFrameLocks noGrp="1"/>
          </p:cNvGraphicFramePr>
          <p:nvPr>
            <p:extLst>
              <p:ext uri="{D42A27DB-BD31-4B8C-83A1-F6EECF244321}">
                <p14:modId xmlns:p14="http://schemas.microsoft.com/office/powerpoint/2010/main" val="3010664580"/>
              </p:ext>
            </p:extLst>
          </p:nvPr>
        </p:nvGraphicFramePr>
        <p:xfrm>
          <a:off x="1056066" y="5901613"/>
          <a:ext cx="9598682" cy="15483840"/>
        </p:xfrm>
        <a:graphic>
          <a:graphicData uri="http://schemas.openxmlformats.org/drawingml/2006/table">
            <a:tbl>
              <a:tblPr firstRow="1" bandRow="1">
                <a:effectLst>
                  <a:outerShdw blurRad="63500" dist="38100" dir="5400000" algn="t" rotWithShape="0">
                    <a:prstClr val="black">
                      <a:alpha val="50000"/>
                    </a:prstClr>
                  </a:outerShdw>
                </a:effectLst>
                <a:tableStyleId>{2D5ABB26-0587-4C30-8999-92F81FD0307C}</a:tableStyleId>
              </a:tblPr>
              <a:tblGrid>
                <a:gridCol w="9598682">
                  <a:extLst>
                    <a:ext uri="{9D8B030D-6E8A-4147-A177-3AD203B41FA5}">
                      <a16:colId xmlns:a16="http://schemas.microsoft.com/office/drawing/2014/main" val="20000"/>
                    </a:ext>
                  </a:extLst>
                </a:gridCol>
              </a:tblGrid>
              <a:tr h="1036901">
                <a:tc>
                  <a:txBody>
                    <a:bodyPr/>
                    <a:lstStyle/>
                    <a:p>
                      <a:pPr marL="0" marR="0" indent="0" algn="ctr" defTabSz="3535710" rtl="0" eaLnBrk="1" fontAlgn="auto" latinLnBrk="0" hangingPunct="1">
                        <a:lnSpc>
                          <a:spcPct val="100000"/>
                        </a:lnSpc>
                        <a:spcBef>
                          <a:spcPts val="0"/>
                        </a:spcBef>
                        <a:spcAft>
                          <a:spcPts val="1800"/>
                        </a:spcAft>
                        <a:buClrTx/>
                        <a:buSzTx/>
                        <a:buFontTx/>
                        <a:buNone/>
                        <a:tabLst/>
                        <a:defRPr/>
                      </a:pPr>
                      <a:r>
                        <a:rPr lang="en-US" sz="5900" b="1" spc="300" dirty="0">
                          <a:solidFill>
                            <a:schemeClr val="bg1"/>
                          </a:solidFill>
                          <a:latin typeface="Arial" charset="0"/>
                          <a:ea typeface="Arial" charset="0"/>
                          <a:cs typeface="Arial" charset="0"/>
                        </a:rPr>
                        <a:t>GETTING STARTED</a:t>
                      </a:r>
                    </a:p>
                  </a:txBody>
                  <a:tcPr marL="0" marR="0" marT="182880" marB="182880" anchor="ctr">
                    <a:solidFill>
                      <a:srgbClr val="CB2133"/>
                    </a:solidFill>
                  </a:tcPr>
                </a:tc>
                <a:extLst>
                  <a:ext uri="{0D108BD9-81ED-4DB2-BD59-A6C34878D82A}">
                    <a16:rowId xmlns:a16="http://schemas.microsoft.com/office/drawing/2014/main" val="10000"/>
                  </a:ext>
                </a:extLst>
              </a:tr>
              <a:tr h="8353047">
                <a:tc>
                  <a:txBody>
                    <a:bodyPr/>
                    <a:lstStyle/>
                    <a:p>
                      <a:pPr>
                        <a:spcAft>
                          <a:spcPts val="2400"/>
                        </a:spcAft>
                      </a:pPr>
                      <a:r>
                        <a:rPr lang="en-US" sz="3600" dirty="0">
                          <a:latin typeface="Times New Roman" charset="0"/>
                          <a:ea typeface="Times New Roman" charset="0"/>
                          <a:cs typeface="Times New Roman" charset="0"/>
                        </a:rPr>
                        <a:t>Your poster will be created on </a:t>
                      </a:r>
                      <a:r>
                        <a:rPr lang="en-US" sz="3600" b="1" dirty="0">
                          <a:solidFill>
                            <a:srgbClr val="CA2234"/>
                          </a:solidFill>
                          <a:latin typeface="Times New Roman" charset="0"/>
                          <a:ea typeface="Times New Roman" charset="0"/>
                          <a:cs typeface="Times New Roman" charset="0"/>
                        </a:rPr>
                        <a:t>one</a:t>
                      </a:r>
                      <a:r>
                        <a:rPr lang="en-US" sz="3600" dirty="0">
                          <a:solidFill>
                            <a:srgbClr val="CA2234"/>
                          </a:solidFill>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slide in a PowerPoint file.</a:t>
                      </a:r>
                    </a:p>
                    <a:p>
                      <a:pPr>
                        <a:spcAft>
                          <a:spcPts val="2400"/>
                        </a:spcAft>
                      </a:pPr>
                      <a:r>
                        <a:rPr lang="en-US" sz="3600" dirty="0">
                          <a:latin typeface="Times New Roman" charset="0"/>
                          <a:ea typeface="Times New Roman" charset="0"/>
                          <a:cs typeface="Times New Roman" charset="0"/>
                        </a:rPr>
                        <a:t>The Pixel Lab needs a file that’s set to your custom page size for proper printing. Therefore, the very first thing you should do is make sure your slide size is the size you want your poster to be printed.</a:t>
                      </a:r>
                    </a:p>
                    <a:p>
                      <a:pPr>
                        <a:spcAft>
                          <a:spcPts val="2400"/>
                        </a:spcAft>
                      </a:pPr>
                      <a:r>
                        <a:rPr lang="en-US" sz="3600" b="1" dirty="0">
                          <a:latin typeface="Times New Roman" charset="0"/>
                          <a:ea typeface="Times New Roman" charset="0"/>
                          <a:cs typeface="Times New Roman" charset="0"/>
                        </a:rPr>
                        <a:t>HERE’S HOW:</a:t>
                      </a:r>
                      <a:endParaRPr lang="en-US" sz="3600" dirty="0">
                        <a:latin typeface="Times New Roman" charset="0"/>
                        <a:ea typeface="Times New Roman" charset="0"/>
                        <a:cs typeface="Times New Roman" charset="0"/>
                      </a:endParaRPr>
                    </a:p>
                    <a:p>
                      <a:pPr marL="685800" indent="-685800">
                        <a:spcAft>
                          <a:spcPts val="2400"/>
                        </a:spcAft>
                        <a:buClr>
                          <a:srgbClr val="F3B22E"/>
                        </a:buClr>
                        <a:buFont typeface="HiraMinProN-W3" charset="-128"/>
                        <a:buChar char="◉"/>
                      </a:pPr>
                      <a:r>
                        <a:rPr lang="en-US" sz="3600" dirty="0">
                          <a:latin typeface="Times New Roman" charset="0"/>
                          <a:ea typeface="Times New Roman" charset="0"/>
                          <a:cs typeface="Times New Roman" charset="0"/>
                        </a:rPr>
                        <a:t>Click </a:t>
                      </a:r>
                      <a:r>
                        <a:rPr lang="en-US" sz="3600" dirty="0" err="1">
                          <a:latin typeface="Times New Roman" charset="0"/>
                          <a:ea typeface="Times New Roman" charset="0"/>
                          <a:cs typeface="Times New Roman" charset="0"/>
                        </a:rPr>
                        <a:t>tce</a:t>
                      </a:r>
                      <a:endParaRPr lang="en-US" sz="3600" dirty="0">
                        <a:latin typeface="Times New Roman" charset="0"/>
                        <a:ea typeface="Times New Roman" charset="0"/>
                        <a:cs typeface="Times New Roman" charset="0"/>
                      </a:endParaRPr>
                    </a:p>
                    <a:p>
                      <a:pPr marL="685800" indent="-685800">
                        <a:spcAft>
                          <a:spcPts val="2400"/>
                        </a:spcAft>
                        <a:buClr>
                          <a:srgbClr val="F3B22E"/>
                        </a:buClr>
                        <a:buFont typeface="HiraMinProN-W3" charset="-128"/>
                        <a:buChar char="◉"/>
                      </a:pPr>
                      <a:r>
                        <a:rPr lang="en-US" sz="3600" dirty="0">
                          <a:latin typeface="Times New Roman" charset="0"/>
                          <a:ea typeface="Times New Roman" charset="0"/>
                          <a:cs typeface="Times New Roman" charset="0"/>
                        </a:rPr>
                        <a:t>he </a:t>
                      </a:r>
                      <a:r>
                        <a:rPr lang="en-US" sz="3600" b="1" dirty="0">
                          <a:solidFill>
                            <a:srgbClr val="CA2234"/>
                          </a:solidFill>
                          <a:latin typeface="Times New Roman" charset="0"/>
                          <a:ea typeface="Times New Roman" charset="0"/>
                          <a:cs typeface="Times New Roman" charset="0"/>
                        </a:rPr>
                        <a:t>Design</a:t>
                      </a:r>
                      <a:r>
                        <a:rPr lang="en-US" sz="3600" dirty="0">
                          <a:solidFill>
                            <a:srgbClr val="CA2234"/>
                          </a:solidFill>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tab at the top of </a:t>
                      </a:r>
                      <a:br>
                        <a:rPr lang="en-US" sz="3600" dirty="0">
                          <a:latin typeface="Times New Roman" charset="0"/>
                          <a:ea typeface="Times New Roman" charset="0"/>
                          <a:cs typeface="Times New Roman" charset="0"/>
                        </a:rPr>
                      </a:br>
                      <a:r>
                        <a:rPr lang="en-US" sz="3600" dirty="0">
                          <a:latin typeface="Times New Roman" charset="0"/>
                          <a:ea typeface="Times New Roman" charset="0"/>
                          <a:cs typeface="Times New Roman" charset="0"/>
                        </a:rPr>
                        <a:t>the program.</a:t>
                      </a:r>
                    </a:p>
                    <a:p>
                      <a:pPr marL="685800" indent="-685800">
                        <a:spcAft>
                          <a:spcPts val="2400"/>
                        </a:spcAft>
                        <a:buClr>
                          <a:srgbClr val="E77632"/>
                        </a:buClr>
                        <a:buFont typeface="HiraMinProN-W3" charset="-128"/>
                        <a:buChar char="◉"/>
                      </a:pPr>
                      <a:r>
                        <a:rPr lang="en-US" sz="3600" dirty="0">
                          <a:latin typeface="Times New Roman" charset="0"/>
                          <a:ea typeface="Times New Roman" charset="0"/>
                          <a:cs typeface="Times New Roman" charset="0"/>
                        </a:rPr>
                        <a:t>Click </a:t>
                      </a:r>
                      <a:r>
                        <a:rPr lang="en-US" sz="3600" b="1" dirty="0">
                          <a:solidFill>
                            <a:srgbClr val="CA2234"/>
                          </a:solidFill>
                          <a:latin typeface="Times New Roman" charset="0"/>
                          <a:ea typeface="Times New Roman" charset="0"/>
                          <a:cs typeface="Times New Roman" charset="0"/>
                        </a:rPr>
                        <a:t>Slide Size</a:t>
                      </a:r>
                      <a:r>
                        <a:rPr lang="en-US" sz="3600" dirty="0">
                          <a:latin typeface="Times New Roman" charset="0"/>
                          <a:ea typeface="Times New Roman" charset="0"/>
                          <a:cs typeface="Times New Roman" charset="0"/>
                        </a:rPr>
                        <a:t>.</a:t>
                      </a:r>
                    </a:p>
                    <a:p>
                      <a:pPr marL="685800" indent="-685800">
                        <a:spcAft>
                          <a:spcPts val="2400"/>
                        </a:spcAft>
                        <a:buClr>
                          <a:srgbClr val="CA2234"/>
                        </a:buClr>
                        <a:buFont typeface="HiraMinProN-W3" charset="-128"/>
                        <a:buChar char="◉"/>
                      </a:pPr>
                      <a:r>
                        <a:rPr lang="en-US" sz="3600" dirty="0">
                          <a:latin typeface="Times New Roman" charset="0"/>
                          <a:ea typeface="Times New Roman" charset="0"/>
                          <a:cs typeface="Times New Roman" charset="0"/>
                        </a:rPr>
                        <a:t>Select </a:t>
                      </a:r>
                      <a:r>
                        <a:rPr lang="en-US" sz="3600" b="1" dirty="0">
                          <a:solidFill>
                            <a:srgbClr val="CA2234"/>
                          </a:solidFill>
                          <a:latin typeface="Times New Roman" charset="0"/>
                          <a:ea typeface="Times New Roman" charset="0"/>
                          <a:cs typeface="Times New Roman" charset="0"/>
                        </a:rPr>
                        <a:t>Page Setup</a:t>
                      </a:r>
                      <a:r>
                        <a:rPr lang="en-US" sz="3600" dirty="0">
                          <a:latin typeface="Times New Roman" charset="0"/>
                          <a:ea typeface="Times New Roman" charset="0"/>
                          <a:cs typeface="Times New Roman" charset="0"/>
                        </a:rPr>
                        <a:t>.</a:t>
                      </a:r>
                    </a:p>
                    <a:p>
                      <a:pPr marL="685800" marR="0" indent="-685800" algn="l" defTabSz="4389120" rtl="0" eaLnBrk="1" fontAlgn="auto" latinLnBrk="0" hangingPunct="1">
                        <a:lnSpc>
                          <a:spcPct val="100000"/>
                        </a:lnSpc>
                        <a:spcBef>
                          <a:spcPts val="0"/>
                        </a:spcBef>
                        <a:spcAft>
                          <a:spcPts val="2400"/>
                        </a:spcAft>
                        <a:buClr>
                          <a:srgbClr val="971A6A"/>
                        </a:buClr>
                        <a:buSzTx/>
                        <a:buFont typeface="HiraMinProN-W3" charset="-128"/>
                        <a:buChar char="◉"/>
                        <a:tabLst/>
                        <a:defRPr/>
                      </a:pPr>
                      <a:r>
                        <a:rPr lang="en-US" sz="3600" dirty="0">
                          <a:latin typeface="Times New Roman" charset="0"/>
                          <a:ea typeface="Times New Roman" charset="0"/>
                          <a:cs typeface="Times New Roman" charset="0"/>
                        </a:rPr>
                        <a:t>Fill in the correct </a:t>
                      </a:r>
                      <a:r>
                        <a:rPr lang="en-US" sz="3600" b="1" dirty="0">
                          <a:solidFill>
                            <a:srgbClr val="CA2234"/>
                          </a:solidFill>
                          <a:latin typeface="Times New Roman" charset="0"/>
                          <a:ea typeface="Times New Roman" charset="0"/>
                          <a:cs typeface="Times New Roman" charset="0"/>
                        </a:rPr>
                        <a:t>Width</a:t>
                      </a:r>
                      <a:r>
                        <a:rPr lang="en-US" sz="3600" dirty="0">
                          <a:solidFill>
                            <a:srgbClr val="CA2234"/>
                          </a:solidFill>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and </a:t>
                      </a:r>
                      <a:r>
                        <a:rPr lang="en-US" sz="3600" b="1" dirty="0">
                          <a:solidFill>
                            <a:srgbClr val="CA2234"/>
                          </a:solidFill>
                          <a:latin typeface="Times New Roman" charset="0"/>
                          <a:ea typeface="Times New Roman" charset="0"/>
                          <a:cs typeface="Times New Roman" charset="0"/>
                        </a:rPr>
                        <a:t>Height</a:t>
                      </a:r>
                      <a:r>
                        <a:rPr lang="en-US" sz="3600" dirty="0">
                          <a:solidFill>
                            <a:srgbClr val="CA2234"/>
                          </a:solidFill>
                          <a:latin typeface="Times New Roman" charset="0"/>
                          <a:ea typeface="Times New Roman" charset="0"/>
                          <a:cs typeface="Times New Roman" charset="0"/>
                        </a:rPr>
                        <a:t> </a:t>
                      </a:r>
                      <a:br>
                        <a:rPr lang="en-US" sz="3600" dirty="0">
                          <a:latin typeface="Times New Roman" charset="0"/>
                          <a:ea typeface="Times New Roman" charset="0"/>
                          <a:cs typeface="Times New Roman" charset="0"/>
                        </a:rPr>
                      </a:br>
                      <a:r>
                        <a:rPr lang="en-US" sz="3600" dirty="0">
                          <a:latin typeface="Times New Roman" charset="0"/>
                          <a:ea typeface="Times New Roman" charset="0"/>
                          <a:cs typeface="Times New Roman" charset="0"/>
                        </a:rPr>
                        <a:t>for your poster. This template is 48” x 40.”</a:t>
                      </a:r>
                    </a:p>
                    <a:p>
                      <a:pPr marL="685800" indent="-685800">
                        <a:spcAft>
                          <a:spcPts val="2400"/>
                        </a:spcAft>
                        <a:buClr>
                          <a:srgbClr val="2E96B1"/>
                        </a:buClr>
                        <a:buFont typeface="HiraMinProN-W3" charset="-128"/>
                        <a:buChar char="◉"/>
                      </a:pPr>
                      <a:r>
                        <a:rPr lang="en-US" sz="3600" dirty="0">
                          <a:latin typeface="Times New Roman" charset="0"/>
                          <a:ea typeface="Times New Roman" charset="0"/>
                          <a:cs typeface="Times New Roman" charset="0"/>
                        </a:rPr>
                        <a:t>Click </a:t>
                      </a:r>
                      <a:r>
                        <a:rPr lang="en-US" sz="3600" b="1" dirty="0">
                          <a:solidFill>
                            <a:srgbClr val="CA2234"/>
                          </a:solidFill>
                          <a:latin typeface="Times New Roman" charset="0"/>
                          <a:ea typeface="Times New Roman" charset="0"/>
                          <a:cs typeface="Times New Roman" charset="0"/>
                        </a:rPr>
                        <a:t>OK</a:t>
                      </a:r>
                      <a:r>
                        <a:rPr lang="en-US" sz="3600" dirty="0">
                          <a:latin typeface="Times New Roman" charset="0"/>
                          <a:ea typeface="Times New Roman" charset="0"/>
                          <a:cs typeface="Times New Roman" charset="0"/>
                        </a:rPr>
                        <a:t>.</a:t>
                      </a:r>
                    </a:p>
                    <a:p>
                      <a:pPr>
                        <a:spcAft>
                          <a:spcPts val="2400"/>
                        </a:spcAft>
                      </a:pPr>
                      <a:r>
                        <a:rPr lang="en-US" sz="3000" i="1" dirty="0">
                          <a:latin typeface="Times New Roman" charset="0"/>
                          <a:ea typeface="Times New Roman" charset="0"/>
                          <a:cs typeface="Times New Roman" charset="0"/>
                        </a:rPr>
                        <a:t>(PowerPoint will not let you create posters larger than 56 inches by 56 inches. If your poster needs to be larger than this size create it at a proportional smaller size. </a:t>
                      </a:r>
                      <a:r>
                        <a:rPr lang="en-US" sz="3000" i="1" dirty="0">
                          <a:solidFill>
                            <a:srgbClr val="CA2234"/>
                          </a:solidFill>
                          <a:latin typeface="Times New Roman" charset="0"/>
                          <a:ea typeface="Times New Roman" charset="0"/>
                          <a:cs typeface="Times New Roman" charset="0"/>
                        </a:rPr>
                        <a:t>We can scale it up to the desired size when we send it to our printers, but only if it is proportional.</a:t>
                      </a:r>
                      <a:r>
                        <a:rPr lang="en-US" sz="3000" i="1" dirty="0">
                          <a:latin typeface="Times New Roman" charset="0"/>
                          <a:ea typeface="Times New Roman" charset="0"/>
                          <a:cs typeface="Times New Roman" charset="0"/>
                        </a:rPr>
                        <a:t>)</a:t>
                      </a:r>
                      <a:endParaRPr lang="en-US" sz="3000" dirty="0">
                        <a:latin typeface="Times New Roman" charset="0"/>
                        <a:ea typeface="Times New Roman" charset="0"/>
                        <a:cs typeface="Times New Roman" charset="0"/>
                      </a:endParaRPr>
                    </a:p>
                  </a:txBody>
                  <a:tcPr marL="365760" marR="365760" marT="365760"/>
                </a:tc>
                <a:extLst>
                  <a:ext uri="{0D108BD9-81ED-4DB2-BD59-A6C34878D82A}">
                    <a16:rowId xmlns:a16="http://schemas.microsoft.com/office/drawing/2014/main" val="10001"/>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1529915"/>
              </p:ext>
            </p:extLst>
          </p:nvPr>
        </p:nvGraphicFramePr>
        <p:xfrm>
          <a:off x="11780874" y="5901612"/>
          <a:ext cx="9598682" cy="20101560"/>
        </p:xfrm>
        <a:graphic>
          <a:graphicData uri="http://schemas.openxmlformats.org/drawingml/2006/table">
            <a:tbl>
              <a:tblPr firstRow="1" bandRow="1">
                <a:effectLst>
                  <a:outerShdw blurRad="63500" dist="38100" dir="5400000" algn="t" rotWithShape="0">
                    <a:prstClr val="black">
                      <a:alpha val="50000"/>
                    </a:prstClr>
                  </a:outerShdw>
                </a:effectLst>
                <a:tableStyleId>{2D5ABB26-0587-4C30-8999-92F81FD0307C}</a:tableStyleId>
              </a:tblPr>
              <a:tblGrid>
                <a:gridCol w="9598682">
                  <a:extLst>
                    <a:ext uri="{9D8B030D-6E8A-4147-A177-3AD203B41FA5}">
                      <a16:colId xmlns:a16="http://schemas.microsoft.com/office/drawing/2014/main" val="20000"/>
                    </a:ext>
                  </a:extLst>
                </a:gridCol>
              </a:tblGrid>
              <a:tr h="620487">
                <a:tc>
                  <a:txBody>
                    <a:bodyPr/>
                    <a:lstStyle/>
                    <a:p>
                      <a:pPr marL="0" marR="0" indent="0" algn="ctr" defTabSz="3535710" rtl="0" eaLnBrk="1" fontAlgn="auto" latinLnBrk="0" hangingPunct="1">
                        <a:lnSpc>
                          <a:spcPct val="100000"/>
                        </a:lnSpc>
                        <a:spcBef>
                          <a:spcPts val="0"/>
                        </a:spcBef>
                        <a:spcAft>
                          <a:spcPts val="1800"/>
                        </a:spcAft>
                        <a:buClrTx/>
                        <a:buSzTx/>
                        <a:buFontTx/>
                        <a:buNone/>
                        <a:tabLst/>
                        <a:defRPr/>
                      </a:pPr>
                      <a:r>
                        <a:rPr lang="en-US" sz="5900" b="1" spc="300" dirty="0">
                          <a:solidFill>
                            <a:schemeClr val="bg1"/>
                          </a:solidFill>
                          <a:latin typeface="Arial" charset="0"/>
                          <a:ea typeface="Arial" charset="0"/>
                          <a:cs typeface="Arial" charset="0"/>
                        </a:rPr>
                        <a:t>TEXT</a:t>
                      </a:r>
                    </a:p>
                  </a:txBody>
                  <a:tcPr marL="0" marR="0" marT="182880" marB="182880" anchor="ctr">
                    <a:solidFill>
                      <a:srgbClr val="CB2133"/>
                    </a:solidFill>
                  </a:tcPr>
                </a:tc>
                <a:extLst>
                  <a:ext uri="{0D108BD9-81ED-4DB2-BD59-A6C34878D82A}">
                    <a16:rowId xmlns:a16="http://schemas.microsoft.com/office/drawing/2014/main" val="10000"/>
                  </a:ext>
                </a:extLst>
              </a:tr>
              <a:tr h="9753121">
                <a:tc>
                  <a:txBody>
                    <a:bodyPr/>
                    <a:lstStyle/>
                    <a:p>
                      <a:pPr>
                        <a:spcAft>
                          <a:spcPts val="1800"/>
                        </a:spcAft>
                      </a:pPr>
                      <a:r>
                        <a:rPr lang="en-US" sz="3600" b="1" dirty="0">
                          <a:solidFill>
                            <a:srgbClr val="CA2234"/>
                          </a:solidFill>
                          <a:latin typeface="Times New Roman" charset="0"/>
                          <a:ea typeface="Times New Roman" charset="0"/>
                          <a:cs typeface="Times New Roman" charset="0"/>
                        </a:rPr>
                        <a:t>Follow these helpful pointers for your text...</a:t>
                      </a:r>
                      <a:endParaRPr lang="en-US" sz="3600" dirty="0">
                        <a:solidFill>
                          <a:srgbClr val="CA2234"/>
                        </a:solidFill>
                        <a:latin typeface="Times New Roman" charset="0"/>
                        <a:ea typeface="Times New Roman" charset="0"/>
                        <a:cs typeface="Times New Roman" charset="0"/>
                      </a:endParaRPr>
                    </a:p>
                    <a:p>
                      <a:pPr marL="457200" indent="-457200">
                        <a:spcAft>
                          <a:spcPts val="1800"/>
                        </a:spcAft>
                        <a:buFont typeface="Arial" charset="0"/>
                        <a:buChar char="•"/>
                      </a:pPr>
                      <a:r>
                        <a:rPr lang="en-US" sz="3600" dirty="0">
                          <a:latin typeface="Times New Roman" charset="0"/>
                          <a:ea typeface="Times New Roman" charset="0"/>
                          <a:cs typeface="Times New Roman" charset="0"/>
                        </a:rPr>
                        <a:t>Use standard fonts that can be found on Windows and Mac. These include:</a:t>
                      </a:r>
                    </a:p>
                    <a:p>
                      <a:pPr marL="2057400" lvl="1" indent="-685800">
                        <a:spcAft>
                          <a:spcPts val="1800"/>
                        </a:spcAft>
                        <a:buClr>
                          <a:srgbClr val="F3B22E"/>
                        </a:buClr>
                        <a:buFont typeface="HiraMinProN-W3" charset="-128"/>
                        <a:buChar char="◉"/>
                      </a:pPr>
                      <a:r>
                        <a:rPr lang="en-US" sz="3600" dirty="0">
                          <a:latin typeface="Times New Roman" charset="0"/>
                          <a:ea typeface="Times New Roman" charset="0"/>
                          <a:cs typeface="Times New Roman" charset="0"/>
                        </a:rPr>
                        <a:t>Arial</a:t>
                      </a:r>
                    </a:p>
                    <a:p>
                      <a:pPr marL="2057400" lvl="1" indent="-685800">
                        <a:spcAft>
                          <a:spcPts val="1800"/>
                        </a:spcAft>
                        <a:buClr>
                          <a:srgbClr val="CA2234"/>
                        </a:buClr>
                        <a:buFont typeface="HiraMinProN-W3" charset="-128"/>
                        <a:buChar char="◉"/>
                      </a:pPr>
                      <a:r>
                        <a:rPr lang="en-US" sz="3600" dirty="0">
                          <a:latin typeface="Times New Roman" charset="0"/>
                          <a:ea typeface="Times New Roman" charset="0"/>
                          <a:cs typeface="Times New Roman" charset="0"/>
                        </a:rPr>
                        <a:t>Tahoma</a:t>
                      </a:r>
                    </a:p>
                    <a:p>
                      <a:pPr marL="2057400" lvl="1" indent="-685800">
                        <a:spcAft>
                          <a:spcPts val="1800"/>
                        </a:spcAft>
                        <a:buClr>
                          <a:srgbClr val="971A6A"/>
                        </a:buClr>
                        <a:buFont typeface="HiraMinProN-W3" charset="-128"/>
                        <a:buChar char="◉"/>
                      </a:pPr>
                      <a:r>
                        <a:rPr lang="en-US" sz="3600" dirty="0">
                          <a:latin typeface="Times New Roman" charset="0"/>
                          <a:ea typeface="Times New Roman" charset="0"/>
                          <a:cs typeface="Times New Roman" charset="0"/>
                        </a:rPr>
                        <a:t>Times New Roman</a:t>
                      </a:r>
                    </a:p>
                    <a:p>
                      <a:pPr marL="2057400" lvl="1" indent="-685800">
                        <a:spcAft>
                          <a:spcPts val="1800"/>
                        </a:spcAft>
                        <a:buClr>
                          <a:srgbClr val="2E96B1"/>
                        </a:buClr>
                        <a:buFont typeface="HiraMinProN-W3" charset="-128"/>
                        <a:buChar char="◉"/>
                      </a:pPr>
                      <a:r>
                        <a:rPr lang="en-US" sz="3600" dirty="0">
                          <a:latin typeface="Times New Roman" charset="0"/>
                          <a:ea typeface="Times New Roman" charset="0"/>
                          <a:cs typeface="Times New Roman" charset="0"/>
                        </a:rPr>
                        <a:t>Trebuchet</a:t>
                      </a:r>
                    </a:p>
                    <a:p>
                      <a:pPr marL="2057400" lvl="1" indent="-685800">
                        <a:spcAft>
                          <a:spcPts val="1800"/>
                        </a:spcAft>
                        <a:buClr>
                          <a:srgbClr val="01A58B"/>
                        </a:buClr>
                        <a:buFont typeface="HiraMinProN-W3" charset="-128"/>
                        <a:buChar char="◉"/>
                      </a:pPr>
                      <a:r>
                        <a:rPr lang="en-US" sz="3600" dirty="0">
                          <a:latin typeface="Times New Roman" charset="0"/>
                          <a:ea typeface="Times New Roman" charset="0"/>
                          <a:cs typeface="Times New Roman" charset="0"/>
                        </a:rPr>
                        <a:t>Verdana</a:t>
                      </a:r>
                    </a:p>
                    <a:p>
                      <a:pPr marL="457200" indent="-457200">
                        <a:spcAft>
                          <a:spcPts val="1800"/>
                        </a:spcAft>
                        <a:buFont typeface="Arial" charset="0"/>
                        <a:buChar char="•"/>
                      </a:pPr>
                      <a:r>
                        <a:rPr lang="en-US" sz="3600" dirty="0">
                          <a:latin typeface="Times New Roman" charset="0"/>
                          <a:ea typeface="Times New Roman" charset="0"/>
                          <a:cs typeface="Times New Roman" charset="0"/>
                        </a:rPr>
                        <a:t>The title should span the width of the poster and the content should be broken into three to four columns. </a:t>
                      </a:r>
                    </a:p>
                    <a:p>
                      <a:pPr marL="457200" indent="-457200">
                        <a:spcAft>
                          <a:spcPts val="1800"/>
                        </a:spcAft>
                        <a:buFont typeface="Arial" charset="0"/>
                        <a:buChar char="•"/>
                      </a:pPr>
                      <a:r>
                        <a:rPr lang="en-US" sz="3600" dirty="0">
                          <a:latin typeface="Times New Roman" charset="0"/>
                          <a:ea typeface="Times New Roman" charset="0"/>
                          <a:cs typeface="Times New Roman" charset="0"/>
                        </a:rPr>
                        <a:t>Adjust the font size depending on the amount of text in your poster and the style of font you choose. For readability, you should not use a font size any smaller than 18 points.</a:t>
                      </a:r>
                    </a:p>
                    <a:p>
                      <a:pPr marL="457200" indent="-457200">
                        <a:spcAft>
                          <a:spcPts val="1800"/>
                        </a:spcAft>
                        <a:buFont typeface="Arial" charset="0"/>
                        <a:buChar char="•"/>
                      </a:pPr>
                      <a:r>
                        <a:rPr lang="en-US" sz="3600" dirty="0">
                          <a:latin typeface="Times New Roman" charset="0"/>
                          <a:ea typeface="Times New Roman" charset="0"/>
                          <a:cs typeface="Times New Roman" charset="0"/>
                        </a:rPr>
                        <a:t>For consistency, make all the headers the same font size and all the body text the same font size.</a:t>
                      </a:r>
                    </a:p>
                    <a:p>
                      <a:pPr marL="457200" indent="-457200">
                        <a:spcAft>
                          <a:spcPts val="1800"/>
                        </a:spcAft>
                        <a:buFont typeface="Arial" charset="0"/>
                        <a:buChar char="•"/>
                      </a:pPr>
                      <a:r>
                        <a:rPr lang="en-US" sz="3600" dirty="0">
                          <a:latin typeface="Times New Roman" charset="0"/>
                          <a:ea typeface="Times New Roman" charset="0"/>
                          <a:cs typeface="Times New Roman" charset="0"/>
                        </a:rPr>
                        <a:t>If your text is in a different file (e.g. in a Word document) be sure that it pastes into a text box in PowerPoint so it can be more easily edited. To do this, use the </a:t>
                      </a:r>
                      <a:r>
                        <a:rPr lang="en-US" sz="3600" b="1" dirty="0">
                          <a:solidFill>
                            <a:srgbClr val="CA2234"/>
                          </a:solidFill>
                          <a:latin typeface="Times New Roman" charset="0"/>
                          <a:ea typeface="Times New Roman" charset="0"/>
                          <a:cs typeface="Times New Roman" charset="0"/>
                        </a:rPr>
                        <a:t>Paste Special</a:t>
                      </a:r>
                      <a:r>
                        <a:rPr lang="en-US" sz="3600" dirty="0">
                          <a:solidFill>
                            <a:srgbClr val="CA2234"/>
                          </a:solidFill>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command and choose Unformatted Text so that the text will become a PowerPoint text box.</a:t>
                      </a:r>
                    </a:p>
                    <a:p>
                      <a:pPr marL="457200" indent="-457200">
                        <a:spcAft>
                          <a:spcPts val="1800"/>
                        </a:spcAft>
                        <a:buFont typeface="Arial" charset="0"/>
                        <a:buChar char="•"/>
                      </a:pPr>
                      <a:r>
                        <a:rPr lang="en-US" sz="3600" dirty="0">
                          <a:latin typeface="Times New Roman" charset="0"/>
                          <a:ea typeface="Times New Roman" charset="0"/>
                          <a:cs typeface="Times New Roman" charset="0"/>
                        </a:rPr>
                        <a:t>To create custom bullets in this document, select Format</a:t>
                      </a:r>
                      <a:r>
                        <a:rPr lang="en-US" sz="3600" baseline="0" dirty="0">
                          <a:latin typeface="Times New Roman" charset="0"/>
                          <a:ea typeface="Times New Roman" charset="0"/>
                          <a:cs typeface="Times New Roman" charset="0"/>
                        </a:rPr>
                        <a:t> &gt; Bullets and Numbering. Click on picture under Customize and select the image and color you would like to use.</a:t>
                      </a:r>
                      <a:endParaRPr lang="en-US" sz="3600" dirty="0">
                        <a:latin typeface="Times New Roman" charset="0"/>
                        <a:ea typeface="Times New Roman" charset="0"/>
                        <a:cs typeface="Times New Roman" charset="0"/>
                      </a:endParaRPr>
                    </a:p>
                  </a:txBody>
                  <a:tcPr marL="365760" marR="365760" marT="365760"/>
                </a:tc>
                <a:extLst>
                  <a:ext uri="{0D108BD9-81ED-4DB2-BD59-A6C34878D82A}">
                    <a16:rowId xmlns:a16="http://schemas.microsoft.com/office/drawing/2014/main" val="10001"/>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82209901"/>
              </p:ext>
            </p:extLst>
          </p:nvPr>
        </p:nvGraphicFramePr>
        <p:xfrm>
          <a:off x="33230489" y="5901612"/>
          <a:ext cx="9598682" cy="19050000"/>
        </p:xfrm>
        <a:graphic>
          <a:graphicData uri="http://schemas.openxmlformats.org/drawingml/2006/table">
            <a:tbl>
              <a:tblPr firstRow="1" bandRow="1">
                <a:effectLst>
                  <a:outerShdw blurRad="63500" dist="38100" dir="5400000" algn="t" rotWithShape="0">
                    <a:prstClr val="black">
                      <a:alpha val="50000"/>
                    </a:prstClr>
                  </a:outerShdw>
                </a:effectLst>
                <a:tableStyleId>{2D5ABB26-0587-4C30-8999-92F81FD0307C}</a:tableStyleId>
              </a:tblPr>
              <a:tblGrid>
                <a:gridCol w="9598682">
                  <a:extLst>
                    <a:ext uri="{9D8B030D-6E8A-4147-A177-3AD203B41FA5}">
                      <a16:colId xmlns:a16="http://schemas.microsoft.com/office/drawing/2014/main" val="20000"/>
                    </a:ext>
                  </a:extLst>
                </a:gridCol>
              </a:tblGrid>
              <a:tr h="0">
                <a:tc>
                  <a:txBody>
                    <a:bodyPr/>
                    <a:lstStyle/>
                    <a:p>
                      <a:pPr marL="0" marR="0" indent="0" algn="ctr" defTabSz="3535710" rtl="0" eaLnBrk="1" fontAlgn="auto" latinLnBrk="0" hangingPunct="1">
                        <a:lnSpc>
                          <a:spcPct val="100000"/>
                        </a:lnSpc>
                        <a:spcBef>
                          <a:spcPts val="0"/>
                        </a:spcBef>
                        <a:spcAft>
                          <a:spcPts val="1800"/>
                        </a:spcAft>
                        <a:buClrTx/>
                        <a:buSzTx/>
                        <a:buFontTx/>
                        <a:buNone/>
                        <a:tabLst/>
                        <a:defRPr/>
                      </a:pPr>
                      <a:r>
                        <a:rPr lang="en-US" sz="5900" b="1" spc="300" dirty="0">
                          <a:solidFill>
                            <a:schemeClr val="bg1"/>
                          </a:solidFill>
                          <a:latin typeface="Arial" charset="0"/>
                          <a:ea typeface="Arial" charset="0"/>
                          <a:cs typeface="Arial" charset="0"/>
                        </a:rPr>
                        <a:t>SUBMITTING POSTERS</a:t>
                      </a:r>
                    </a:p>
                  </a:txBody>
                  <a:tcPr marL="0" marR="0" marT="182880" marB="182880" anchor="ctr">
                    <a:solidFill>
                      <a:srgbClr val="CB2133"/>
                    </a:solidFill>
                  </a:tcPr>
                </a:tc>
                <a:extLst>
                  <a:ext uri="{0D108BD9-81ED-4DB2-BD59-A6C34878D82A}">
                    <a16:rowId xmlns:a16="http://schemas.microsoft.com/office/drawing/2014/main" val="10000"/>
                  </a:ext>
                </a:extLst>
              </a:tr>
              <a:tr h="9753121">
                <a:tc>
                  <a:txBody>
                    <a:bodyPr/>
                    <a:lstStyle/>
                    <a:p>
                      <a:pPr>
                        <a:spcAft>
                          <a:spcPts val="2400"/>
                        </a:spcAft>
                      </a:pPr>
                      <a:r>
                        <a:rPr lang="en-US" sz="3600" b="1" dirty="0">
                          <a:solidFill>
                            <a:srgbClr val="CA2234"/>
                          </a:solidFill>
                          <a:latin typeface="Times New Roman" charset="0"/>
                          <a:ea typeface="Times New Roman" charset="0"/>
                          <a:cs typeface="Times New Roman" charset="0"/>
                        </a:rPr>
                        <a:t>The Pixel Lab will not print PowerPoint files.</a:t>
                      </a:r>
                      <a:r>
                        <a:rPr lang="en-US" sz="3600" dirty="0">
                          <a:solidFill>
                            <a:srgbClr val="CA2234"/>
                          </a:solidFill>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You must convert your PowerPoint file (PPT) to a PDF file before you submit it to print.</a:t>
                      </a:r>
                    </a:p>
                    <a:p>
                      <a:pPr>
                        <a:spcAft>
                          <a:spcPts val="2400"/>
                        </a:spcAft>
                      </a:pPr>
                      <a:r>
                        <a:rPr lang="en-US" sz="3600" b="1" dirty="0">
                          <a:latin typeface="Times New Roman" charset="0"/>
                          <a:ea typeface="Times New Roman" charset="0"/>
                          <a:cs typeface="Times New Roman" charset="0"/>
                        </a:rPr>
                        <a:t>HERE’S HOW:</a:t>
                      </a:r>
                      <a:endParaRPr lang="en-US" sz="3600" dirty="0">
                        <a:latin typeface="Times New Roman" charset="0"/>
                        <a:ea typeface="Times New Roman" charset="0"/>
                        <a:cs typeface="Times New Roman" charset="0"/>
                      </a:endParaRPr>
                    </a:p>
                    <a:p>
                      <a:pPr marL="685800" indent="-685800">
                        <a:spcAft>
                          <a:spcPts val="2400"/>
                        </a:spcAft>
                        <a:buClr>
                          <a:srgbClr val="F3B22E"/>
                        </a:buClr>
                        <a:buFont typeface="HiraMinProN-W3" charset="-128"/>
                        <a:buChar char="◉"/>
                      </a:pPr>
                      <a:r>
                        <a:rPr lang="en-US" sz="3600" dirty="0">
                          <a:latin typeface="Times New Roman" charset="0"/>
                          <a:ea typeface="Times New Roman" charset="0"/>
                          <a:cs typeface="Times New Roman" charset="0"/>
                        </a:rPr>
                        <a:t>Click the </a:t>
                      </a:r>
                      <a:r>
                        <a:rPr lang="en-US" sz="3600" b="1" dirty="0">
                          <a:solidFill>
                            <a:srgbClr val="CA2234"/>
                          </a:solidFill>
                          <a:latin typeface="Times New Roman" charset="0"/>
                          <a:ea typeface="Times New Roman" charset="0"/>
                          <a:cs typeface="Times New Roman" charset="0"/>
                        </a:rPr>
                        <a:t>File</a:t>
                      </a:r>
                      <a:r>
                        <a:rPr lang="en-US" sz="3600" dirty="0">
                          <a:solidFill>
                            <a:srgbClr val="CA2234"/>
                          </a:solidFill>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tab.</a:t>
                      </a:r>
                    </a:p>
                    <a:p>
                      <a:pPr marL="685800" indent="-685800">
                        <a:spcAft>
                          <a:spcPts val="2400"/>
                        </a:spcAft>
                        <a:buClr>
                          <a:srgbClr val="E77632"/>
                        </a:buClr>
                        <a:buFont typeface="HiraMinProN-W3" charset="-128"/>
                        <a:buChar char="◉"/>
                      </a:pPr>
                      <a:r>
                        <a:rPr lang="en-US" sz="3600" dirty="0">
                          <a:latin typeface="Times New Roman" charset="0"/>
                          <a:ea typeface="Times New Roman" charset="0"/>
                          <a:cs typeface="Times New Roman" charset="0"/>
                        </a:rPr>
                        <a:t>Click </a:t>
                      </a:r>
                      <a:r>
                        <a:rPr lang="en-US" sz="3600" b="1" dirty="0">
                          <a:solidFill>
                            <a:srgbClr val="CA2234"/>
                          </a:solidFill>
                          <a:latin typeface="Times New Roman" charset="0"/>
                          <a:ea typeface="Times New Roman" charset="0"/>
                          <a:cs typeface="Times New Roman" charset="0"/>
                        </a:rPr>
                        <a:t>Save As</a:t>
                      </a:r>
                      <a:r>
                        <a:rPr lang="en-US" sz="3600" dirty="0">
                          <a:latin typeface="Times New Roman" charset="0"/>
                          <a:ea typeface="Times New Roman" charset="0"/>
                          <a:cs typeface="Times New Roman" charset="0"/>
                        </a:rPr>
                        <a:t>.</a:t>
                      </a:r>
                    </a:p>
                    <a:p>
                      <a:pPr marL="685800" indent="-685800">
                        <a:spcAft>
                          <a:spcPts val="2400"/>
                        </a:spcAft>
                        <a:buClr>
                          <a:srgbClr val="CA2234"/>
                        </a:buClr>
                        <a:buFont typeface="HiraMinProN-W3" charset="-128"/>
                        <a:buChar char="◉"/>
                      </a:pPr>
                      <a:r>
                        <a:rPr lang="en-US" sz="3600" dirty="0">
                          <a:latin typeface="Times New Roman" charset="0"/>
                          <a:ea typeface="Times New Roman" charset="0"/>
                          <a:cs typeface="Times New Roman" charset="0"/>
                        </a:rPr>
                        <a:t>Enter a name for the file in the </a:t>
                      </a:r>
                      <a:r>
                        <a:rPr lang="en-US" sz="3600" b="1" dirty="0">
                          <a:solidFill>
                            <a:srgbClr val="CA2234"/>
                          </a:solidFill>
                          <a:latin typeface="Times New Roman" charset="0"/>
                          <a:ea typeface="Times New Roman" charset="0"/>
                          <a:cs typeface="Times New Roman" charset="0"/>
                        </a:rPr>
                        <a:t>Save As</a:t>
                      </a:r>
                      <a:r>
                        <a:rPr lang="en-US" sz="3600" dirty="0">
                          <a:solidFill>
                            <a:srgbClr val="CA2234"/>
                          </a:solidFill>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box, if you haven’t already.</a:t>
                      </a:r>
                    </a:p>
                    <a:p>
                      <a:pPr marL="685800" indent="-685800">
                        <a:spcAft>
                          <a:spcPts val="2400"/>
                        </a:spcAft>
                        <a:buClr>
                          <a:srgbClr val="971A6A"/>
                        </a:buClr>
                        <a:buFont typeface="HiraMinProN-W3" charset="-128"/>
                        <a:buChar char="◉"/>
                      </a:pPr>
                      <a:r>
                        <a:rPr lang="en-US" sz="3600" dirty="0">
                          <a:latin typeface="Times New Roman" charset="0"/>
                          <a:ea typeface="Times New Roman" charset="0"/>
                          <a:cs typeface="Times New Roman" charset="0"/>
                        </a:rPr>
                        <a:t>Select a file destination on your computer </a:t>
                      </a:r>
                      <a:br>
                        <a:rPr lang="en-US" sz="3600" dirty="0">
                          <a:latin typeface="Times New Roman" charset="0"/>
                          <a:ea typeface="Times New Roman" charset="0"/>
                          <a:cs typeface="Times New Roman" charset="0"/>
                        </a:rPr>
                      </a:br>
                      <a:r>
                        <a:rPr lang="en-US" sz="3600" dirty="0">
                          <a:latin typeface="Times New Roman" charset="0"/>
                          <a:ea typeface="Times New Roman" charset="0"/>
                          <a:cs typeface="Times New Roman" charset="0"/>
                        </a:rPr>
                        <a:t>or flash drive.</a:t>
                      </a:r>
                    </a:p>
                    <a:p>
                      <a:pPr marL="685800" indent="-685800">
                        <a:spcAft>
                          <a:spcPts val="2400"/>
                        </a:spcAft>
                        <a:buClr>
                          <a:srgbClr val="2E96B1"/>
                        </a:buClr>
                        <a:buFont typeface="HiraMinProN-W3" charset="-128"/>
                        <a:buChar char="◉"/>
                      </a:pPr>
                      <a:r>
                        <a:rPr lang="en-US" sz="3600" dirty="0">
                          <a:latin typeface="Times New Roman" charset="0"/>
                          <a:ea typeface="Times New Roman" charset="0"/>
                          <a:cs typeface="Times New Roman" charset="0"/>
                        </a:rPr>
                        <a:t>Under the </a:t>
                      </a:r>
                      <a:r>
                        <a:rPr lang="en-US" sz="3600" b="1" dirty="0">
                          <a:solidFill>
                            <a:srgbClr val="CA2234"/>
                          </a:solidFill>
                          <a:latin typeface="Times New Roman" charset="0"/>
                          <a:ea typeface="Times New Roman" charset="0"/>
                          <a:cs typeface="Times New Roman" charset="0"/>
                        </a:rPr>
                        <a:t>File Format</a:t>
                      </a:r>
                      <a:r>
                        <a:rPr lang="en-US" sz="3600" dirty="0">
                          <a:solidFill>
                            <a:srgbClr val="CA2234"/>
                          </a:solidFill>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type box,</a:t>
                      </a:r>
                      <a:br>
                        <a:rPr lang="en-US" sz="3600" dirty="0">
                          <a:latin typeface="Times New Roman" charset="0"/>
                          <a:ea typeface="Times New Roman" charset="0"/>
                          <a:cs typeface="Times New Roman" charset="0"/>
                        </a:rPr>
                      </a:br>
                      <a:r>
                        <a:rPr lang="en-US" sz="3600" dirty="0">
                          <a:latin typeface="Times New Roman" charset="0"/>
                          <a:ea typeface="Times New Roman" charset="0"/>
                          <a:cs typeface="Times New Roman" charset="0"/>
                        </a:rPr>
                        <a:t> select </a:t>
                      </a:r>
                      <a:r>
                        <a:rPr lang="en-US" sz="3600" b="1" dirty="0">
                          <a:solidFill>
                            <a:srgbClr val="CA2234"/>
                          </a:solidFill>
                          <a:latin typeface="Times New Roman" charset="0"/>
                          <a:ea typeface="Times New Roman" charset="0"/>
                          <a:cs typeface="Times New Roman" charset="0"/>
                        </a:rPr>
                        <a:t>PDF</a:t>
                      </a:r>
                      <a:r>
                        <a:rPr lang="en-US" sz="3600" dirty="0">
                          <a:latin typeface="Times New Roman" charset="0"/>
                          <a:ea typeface="Times New Roman" charset="0"/>
                          <a:cs typeface="Times New Roman" charset="0"/>
                        </a:rPr>
                        <a:t>.</a:t>
                      </a:r>
                    </a:p>
                    <a:p>
                      <a:pPr marL="685800" indent="-685800">
                        <a:spcAft>
                          <a:spcPts val="2400"/>
                        </a:spcAft>
                        <a:buClr>
                          <a:srgbClr val="01A58B"/>
                        </a:buClr>
                        <a:buFont typeface="HiraMinProN-W3" charset="-128"/>
                        <a:buChar char="◉"/>
                      </a:pPr>
                      <a:r>
                        <a:rPr lang="en-US" sz="3600" dirty="0">
                          <a:latin typeface="Times New Roman" charset="0"/>
                          <a:ea typeface="Times New Roman" charset="0"/>
                          <a:cs typeface="Times New Roman" charset="0"/>
                        </a:rPr>
                        <a:t>Click </a:t>
                      </a:r>
                      <a:r>
                        <a:rPr lang="en-US" sz="3600" b="1" dirty="0">
                          <a:solidFill>
                            <a:srgbClr val="CA2234"/>
                          </a:solidFill>
                          <a:latin typeface="Times New Roman" charset="0"/>
                          <a:ea typeface="Times New Roman" charset="0"/>
                          <a:cs typeface="Times New Roman" charset="0"/>
                        </a:rPr>
                        <a:t>Save</a:t>
                      </a:r>
                      <a:r>
                        <a:rPr lang="en-US" sz="3600" dirty="0">
                          <a:latin typeface="Times New Roman" charset="0"/>
                          <a:ea typeface="Times New Roman" charset="0"/>
                          <a:cs typeface="Times New Roman" charset="0"/>
                        </a:rPr>
                        <a:t>.</a:t>
                      </a:r>
                    </a:p>
                    <a:p>
                      <a:pPr>
                        <a:spcAft>
                          <a:spcPts val="2400"/>
                        </a:spcAft>
                      </a:pPr>
                      <a:r>
                        <a:rPr lang="en-US" sz="3600" dirty="0">
                          <a:latin typeface="Times New Roman" charset="0"/>
                          <a:ea typeface="Times New Roman" charset="0"/>
                          <a:cs typeface="Times New Roman" charset="0"/>
                        </a:rPr>
                        <a:t>Once you’ve converted your poster you can submit it to print one of three ways.</a:t>
                      </a:r>
                    </a:p>
                    <a:p>
                      <a:pPr>
                        <a:spcAft>
                          <a:spcPts val="2400"/>
                        </a:spcAft>
                      </a:pPr>
                      <a:r>
                        <a:rPr lang="en-US" sz="3600" b="1" dirty="0">
                          <a:latin typeface="Times New Roman" charset="0"/>
                          <a:ea typeface="Times New Roman" charset="0"/>
                          <a:cs typeface="Times New Roman" charset="0"/>
                        </a:rPr>
                        <a:t>HERE’S HOW:</a:t>
                      </a:r>
                      <a:endParaRPr lang="en-US" sz="3600" dirty="0">
                        <a:latin typeface="Times New Roman" charset="0"/>
                        <a:ea typeface="Times New Roman" charset="0"/>
                        <a:cs typeface="Times New Roman" charset="0"/>
                      </a:endParaRPr>
                    </a:p>
                    <a:p>
                      <a:pPr marL="685800" indent="-685800">
                        <a:spcAft>
                          <a:spcPts val="2400"/>
                        </a:spcAft>
                        <a:buClr>
                          <a:srgbClr val="F3B22E"/>
                        </a:buClr>
                        <a:buFont typeface="HiraMinProN-W3" charset="-128"/>
                        <a:buChar char="◉"/>
                      </a:pPr>
                      <a:r>
                        <a:rPr lang="en-US" sz="3600" dirty="0">
                          <a:latin typeface="Times New Roman" charset="0"/>
                          <a:ea typeface="Times New Roman" charset="0"/>
                          <a:cs typeface="Times New Roman" charset="0"/>
                        </a:rPr>
                        <a:t>Send your PDF poster file </a:t>
                      </a:r>
                      <a:r>
                        <a:rPr lang="en-US" sz="3600" b="1" dirty="0">
                          <a:solidFill>
                            <a:srgbClr val="CA2234"/>
                          </a:solidFill>
                          <a:latin typeface="Times New Roman" charset="0"/>
                          <a:ea typeface="Times New Roman" charset="0"/>
                          <a:cs typeface="Times New Roman" charset="0"/>
                        </a:rPr>
                        <a:t>via email</a:t>
                      </a:r>
                      <a:r>
                        <a:rPr lang="en-US" sz="3600" dirty="0">
                          <a:latin typeface="Times New Roman" charset="0"/>
                          <a:ea typeface="Times New Roman" charset="0"/>
                          <a:cs typeface="Times New Roman" charset="0"/>
                        </a:rPr>
                        <a:t> to </a:t>
                      </a:r>
                      <a:br>
                        <a:rPr lang="en-US" sz="3600" dirty="0">
                          <a:latin typeface="Times New Roman" charset="0"/>
                          <a:ea typeface="Times New Roman" charset="0"/>
                          <a:cs typeface="Times New Roman" charset="0"/>
                        </a:rPr>
                      </a:br>
                      <a:r>
                        <a:rPr lang="en-US" sz="3600" i="1" dirty="0" err="1">
                          <a:latin typeface="Times New Roman" charset="0"/>
                          <a:ea typeface="Times New Roman" charset="0"/>
                          <a:cs typeface="Times New Roman" charset="0"/>
                        </a:rPr>
                        <a:t>pixel-lab@unl.edu</a:t>
                      </a:r>
                      <a:r>
                        <a:rPr lang="en-US" sz="3600" i="1" dirty="0">
                          <a:latin typeface="Times New Roman" charset="0"/>
                          <a:ea typeface="Times New Roman" charset="0"/>
                          <a:cs typeface="Times New Roman" charset="0"/>
                        </a:rPr>
                        <a:t>.</a:t>
                      </a:r>
                      <a:endParaRPr lang="en-US" sz="3600" dirty="0">
                        <a:latin typeface="Times New Roman" charset="0"/>
                        <a:ea typeface="Times New Roman" charset="0"/>
                        <a:cs typeface="Times New Roman" charset="0"/>
                      </a:endParaRPr>
                    </a:p>
                    <a:p>
                      <a:pPr marL="685800" indent="-685800">
                        <a:spcAft>
                          <a:spcPts val="2400"/>
                        </a:spcAft>
                        <a:buClr>
                          <a:srgbClr val="E77632"/>
                        </a:buClr>
                        <a:buFont typeface="HiraMinProN-W3" charset="-128"/>
                        <a:buChar char="◉"/>
                      </a:pPr>
                      <a:r>
                        <a:rPr lang="en-US" sz="3600" dirty="0">
                          <a:latin typeface="Times New Roman" charset="0"/>
                          <a:ea typeface="Times New Roman" charset="0"/>
                          <a:cs typeface="Times New Roman" charset="0"/>
                        </a:rPr>
                        <a:t>For larger PDF files, </a:t>
                      </a:r>
                      <a:r>
                        <a:rPr lang="en-US" sz="3600" b="1" dirty="0">
                          <a:solidFill>
                            <a:srgbClr val="CA2234"/>
                          </a:solidFill>
                          <a:latin typeface="Times New Roman" charset="0"/>
                          <a:ea typeface="Times New Roman" charset="0"/>
                          <a:cs typeface="Times New Roman" charset="0"/>
                        </a:rPr>
                        <a:t>upload to our website</a:t>
                      </a:r>
                      <a:r>
                        <a:rPr lang="en-US" sz="3600" dirty="0">
                          <a:latin typeface="Times New Roman" charset="0"/>
                          <a:ea typeface="Times New Roman" charset="0"/>
                          <a:cs typeface="Times New Roman" charset="0"/>
                        </a:rPr>
                        <a:t> at </a:t>
                      </a:r>
                      <a:r>
                        <a:rPr lang="en-US" sz="3600" i="1" dirty="0">
                          <a:latin typeface="Times New Roman" charset="0"/>
                          <a:ea typeface="Times New Roman" charset="0"/>
                          <a:cs typeface="Times New Roman" charset="0"/>
                        </a:rPr>
                        <a:t>pixel-</a:t>
                      </a:r>
                      <a:r>
                        <a:rPr lang="en-US" sz="3600" i="1" dirty="0" err="1">
                          <a:latin typeface="Times New Roman" charset="0"/>
                          <a:ea typeface="Times New Roman" charset="0"/>
                          <a:cs typeface="Times New Roman" charset="0"/>
                        </a:rPr>
                        <a:t>lab.unl.edu</a:t>
                      </a:r>
                      <a:r>
                        <a:rPr lang="en-US" sz="3600" dirty="0">
                          <a:latin typeface="Times New Roman" charset="0"/>
                          <a:ea typeface="Times New Roman" charset="0"/>
                          <a:cs typeface="Times New Roman" charset="0"/>
                        </a:rPr>
                        <a:t>, and send us an email that includes all of your information.</a:t>
                      </a:r>
                    </a:p>
                    <a:p>
                      <a:pPr marL="685800" indent="-685800">
                        <a:spcAft>
                          <a:spcPts val="2400"/>
                        </a:spcAft>
                        <a:buClr>
                          <a:srgbClr val="CA2234"/>
                        </a:buClr>
                        <a:buFont typeface="HiraMinProN-W3" charset="-128"/>
                        <a:buChar char="◉"/>
                      </a:pPr>
                      <a:r>
                        <a:rPr lang="en-US" sz="3600" dirty="0">
                          <a:latin typeface="Times New Roman" charset="0"/>
                          <a:ea typeface="Times New Roman" charset="0"/>
                          <a:cs typeface="Times New Roman" charset="0"/>
                        </a:rPr>
                        <a:t>Bring your PDF file </a:t>
                      </a:r>
                      <a:r>
                        <a:rPr lang="en-US" sz="3600" b="1" dirty="0">
                          <a:solidFill>
                            <a:srgbClr val="CA2234"/>
                          </a:solidFill>
                          <a:latin typeface="Times New Roman" charset="0"/>
                          <a:ea typeface="Times New Roman" charset="0"/>
                          <a:cs typeface="Times New Roman" charset="0"/>
                        </a:rPr>
                        <a:t>in person</a:t>
                      </a:r>
                      <a:r>
                        <a:rPr lang="en-US" sz="3600" dirty="0">
                          <a:solidFill>
                            <a:srgbClr val="CA2234"/>
                          </a:solidFill>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on a flash drive to the Pixel Lab in 123 </a:t>
                      </a:r>
                      <a:r>
                        <a:rPr lang="en-US" sz="3600" dirty="0" err="1">
                          <a:latin typeface="Times New Roman" charset="0"/>
                          <a:ea typeface="Times New Roman" charset="0"/>
                          <a:cs typeface="Times New Roman" charset="0"/>
                        </a:rPr>
                        <a:t>Henzlik</a:t>
                      </a:r>
                      <a:r>
                        <a:rPr lang="en-US" sz="3600" dirty="0">
                          <a:latin typeface="Times New Roman" charset="0"/>
                          <a:ea typeface="Times New Roman" charset="0"/>
                          <a:cs typeface="Times New Roman" charset="0"/>
                        </a:rPr>
                        <a:t> Hall, located on the north side of Vine street between 14</a:t>
                      </a:r>
                      <a:r>
                        <a:rPr lang="en-US" sz="3600" baseline="30000" dirty="0">
                          <a:latin typeface="Times New Roman" charset="0"/>
                          <a:ea typeface="Times New Roman" charset="0"/>
                          <a:cs typeface="Times New Roman" charset="0"/>
                        </a:rPr>
                        <a:t>th</a:t>
                      </a:r>
                      <a:r>
                        <a:rPr lang="en-US" sz="3600" dirty="0">
                          <a:latin typeface="Times New Roman" charset="0"/>
                          <a:ea typeface="Times New Roman" charset="0"/>
                          <a:cs typeface="Times New Roman" charset="0"/>
                        </a:rPr>
                        <a:t> and 16</a:t>
                      </a:r>
                      <a:r>
                        <a:rPr lang="en-US" sz="3600" baseline="30000" dirty="0">
                          <a:latin typeface="Times New Roman" charset="0"/>
                          <a:ea typeface="Times New Roman" charset="0"/>
                          <a:cs typeface="Times New Roman" charset="0"/>
                        </a:rPr>
                        <a:t>th</a:t>
                      </a:r>
                      <a:r>
                        <a:rPr lang="en-US" sz="3600" dirty="0">
                          <a:latin typeface="Times New Roman" charset="0"/>
                          <a:ea typeface="Times New Roman" charset="0"/>
                          <a:cs typeface="Times New Roman" charset="0"/>
                        </a:rPr>
                        <a:t> streets.</a:t>
                      </a:r>
                    </a:p>
                  </a:txBody>
                  <a:tcPr marL="365760" marR="365760" marT="365760"/>
                </a:tc>
                <a:extLst>
                  <a:ext uri="{0D108BD9-81ED-4DB2-BD59-A6C34878D82A}">
                    <a16:rowId xmlns:a16="http://schemas.microsoft.com/office/drawing/2014/main" val="10001"/>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910030990"/>
              </p:ext>
            </p:extLst>
          </p:nvPr>
        </p:nvGraphicFramePr>
        <p:xfrm>
          <a:off x="22505682" y="13161888"/>
          <a:ext cx="9598682" cy="16215360"/>
        </p:xfrm>
        <a:graphic>
          <a:graphicData uri="http://schemas.openxmlformats.org/drawingml/2006/table">
            <a:tbl>
              <a:tblPr firstRow="1" bandRow="1">
                <a:effectLst>
                  <a:outerShdw blurRad="63500" dist="38100" dir="5400000" algn="t" rotWithShape="0">
                    <a:prstClr val="black">
                      <a:alpha val="50000"/>
                    </a:prstClr>
                  </a:outerShdw>
                </a:effectLst>
                <a:tableStyleId>{2D5ABB26-0587-4C30-8999-92F81FD0307C}</a:tableStyleId>
              </a:tblPr>
              <a:tblGrid>
                <a:gridCol w="9598682">
                  <a:extLst>
                    <a:ext uri="{9D8B030D-6E8A-4147-A177-3AD203B41FA5}">
                      <a16:colId xmlns:a16="http://schemas.microsoft.com/office/drawing/2014/main" val="20000"/>
                    </a:ext>
                  </a:extLst>
                </a:gridCol>
              </a:tblGrid>
              <a:tr h="0">
                <a:tc>
                  <a:txBody>
                    <a:bodyPr/>
                    <a:lstStyle/>
                    <a:p>
                      <a:pPr marL="0" marR="0" indent="0" algn="ctr" defTabSz="3535710" rtl="0" eaLnBrk="1" fontAlgn="auto" latinLnBrk="0" hangingPunct="1">
                        <a:lnSpc>
                          <a:spcPct val="100000"/>
                        </a:lnSpc>
                        <a:spcBef>
                          <a:spcPts val="0"/>
                        </a:spcBef>
                        <a:spcAft>
                          <a:spcPts val="1800"/>
                        </a:spcAft>
                        <a:buClrTx/>
                        <a:buSzTx/>
                        <a:buFontTx/>
                        <a:buNone/>
                        <a:tabLst/>
                        <a:defRPr/>
                      </a:pPr>
                      <a:r>
                        <a:rPr lang="en-US" sz="5900" b="1" spc="300" dirty="0">
                          <a:solidFill>
                            <a:schemeClr val="bg1"/>
                          </a:solidFill>
                          <a:latin typeface="Arial" charset="0"/>
                          <a:ea typeface="Arial" charset="0"/>
                          <a:cs typeface="Arial" charset="0"/>
                        </a:rPr>
                        <a:t>GRAPHICS</a:t>
                      </a:r>
                    </a:p>
                  </a:txBody>
                  <a:tcPr marL="0" marR="0" marT="182880" marB="182880" anchor="ctr">
                    <a:solidFill>
                      <a:srgbClr val="CB2133"/>
                    </a:solidFill>
                  </a:tcPr>
                </a:tc>
                <a:extLst>
                  <a:ext uri="{0D108BD9-81ED-4DB2-BD59-A6C34878D82A}">
                    <a16:rowId xmlns:a16="http://schemas.microsoft.com/office/drawing/2014/main" val="10000"/>
                  </a:ext>
                </a:extLst>
              </a:tr>
              <a:tr h="9753121">
                <a:tc>
                  <a:txBody>
                    <a:bodyPr/>
                    <a:lstStyle/>
                    <a:p>
                      <a:pPr>
                        <a:spcAft>
                          <a:spcPts val="1800"/>
                        </a:spcAft>
                      </a:pPr>
                      <a:r>
                        <a:rPr lang="en-US" sz="3600" b="1" dirty="0">
                          <a:solidFill>
                            <a:srgbClr val="CA2234"/>
                          </a:solidFill>
                          <a:latin typeface="Times New Roman" charset="0"/>
                          <a:ea typeface="Times New Roman" charset="0"/>
                          <a:cs typeface="Times New Roman" charset="0"/>
                        </a:rPr>
                        <a:t>Follow these helpful pointers for your graphics...</a:t>
                      </a:r>
                      <a:endParaRPr lang="en-US" sz="3600" dirty="0">
                        <a:solidFill>
                          <a:srgbClr val="CA2234"/>
                        </a:solidFill>
                        <a:latin typeface="Times New Roman" charset="0"/>
                        <a:ea typeface="Times New Roman" charset="0"/>
                        <a:cs typeface="Times New Roman" charset="0"/>
                      </a:endParaRPr>
                    </a:p>
                    <a:p>
                      <a:pPr marL="457200" indent="-457200">
                        <a:spcAft>
                          <a:spcPts val="1800"/>
                        </a:spcAft>
                        <a:buFont typeface="Arial" charset="0"/>
                        <a:buChar char="•"/>
                      </a:pPr>
                      <a:r>
                        <a:rPr lang="en-US" sz="3600" dirty="0">
                          <a:latin typeface="Times New Roman" charset="0"/>
                          <a:ea typeface="Times New Roman" charset="0"/>
                          <a:cs typeface="Times New Roman" charset="0"/>
                        </a:rPr>
                        <a:t>Images copied from the web are low resolution (72 dpi) images and are not good quality for print.</a:t>
                      </a:r>
                    </a:p>
                    <a:p>
                      <a:pPr marL="457200" indent="-457200">
                        <a:spcAft>
                          <a:spcPts val="1800"/>
                        </a:spcAft>
                        <a:buFont typeface="Arial" charset="0"/>
                        <a:buChar char="•"/>
                      </a:pPr>
                      <a:r>
                        <a:rPr lang="en-US" sz="3600" dirty="0">
                          <a:latin typeface="Times New Roman" charset="0"/>
                          <a:ea typeface="Times New Roman" charset="0"/>
                          <a:cs typeface="Times New Roman" charset="0"/>
                        </a:rPr>
                        <a:t>Images must be at least 150 dpi to ensure their ability to print.</a:t>
                      </a:r>
                    </a:p>
                    <a:p>
                      <a:pPr marL="457200" indent="-457200">
                        <a:spcAft>
                          <a:spcPts val="1800"/>
                        </a:spcAft>
                        <a:buFont typeface="Arial" charset="0"/>
                        <a:buChar char="•"/>
                      </a:pPr>
                      <a:r>
                        <a:rPr lang="en-US" sz="3600" dirty="0">
                          <a:latin typeface="Times New Roman" charset="0"/>
                          <a:ea typeface="Times New Roman" charset="0"/>
                          <a:cs typeface="Times New Roman" charset="0"/>
                        </a:rPr>
                        <a:t>All graphics should be pictures inserted directly into PowerPoint using the </a:t>
                      </a:r>
                      <a:r>
                        <a:rPr lang="en-US" sz="3600" b="1" dirty="0">
                          <a:latin typeface="Times New Roman" charset="0"/>
                          <a:ea typeface="Times New Roman" charset="0"/>
                          <a:cs typeface="Times New Roman" charset="0"/>
                        </a:rPr>
                        <a:t>insert </a:t>
                      </a:r>
                      <a:r>
                        <a:rPr lang="en-US" sz="3600" b="1" dirty="0">
                          <a:solidFill>
                            <a:srgbClr val="CA2234"/>
                          </a:solidFill>
                          <a:latin typeface="Times New Roman" charset="0"/>
                          <a:ea typeface="Times New Roman" charset="0"/>
                          <a:cs typeface="Times New Roman" charset="0"/>
                        </a:rPr>
                        <a:t>Picture from file</a:t>
                      </a:r>
                      <a:r>
                        <a:rPr lang="en-US" sz="3600" dirty="0">
                          <a:solidFill>
                            <a:srgbClr val="CA2234"/>
                          </a:solidFill>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option. The preferred image format for all inserted images is </a:t>
                      </a:r>
                      <a:r>
                        <a:rPr lang="en-US" sz="3600" b="1" dirty="0">
                          <a:solidFill>
                            <a:srgbClr val="CA2234"/>
                          </a:solidFill>
                          <a:latin typeface="Times New Roman" charset="0"/>
                          <a:ea typeface="Times New Roman" charset="0"/>
                          <a:cs typeface="Times New Roman" charset="0"/>
                        </a:rPr>
                        <a:t>JPEG</a:t>
                      </a:r>
                      <a:r>
                        <a:rPr lang="en-US" sz="3600" dirty="0">
                          <a:latin typeface="Times New Roman" charset="0"/>
                          <a:ea typeface="Times New Roman" charset="0"/>
                          <a:cs typeface="Times New Roman" charset="0"/>
                        </a:rPr>
                        <a:t>.</a:t>
                      </a:r>
                      <a:r>
                        <a:rPr lang="en-US" sz="3600" dirty="0">
                          <a:solidFill>
                            <a:srgbClr val="CA2234"/>
                          </a:solidFill>
                          <a:latin typeface="Times New Roman" charset="0"/>
                          <a:ea typeface="Times New Roman" charset="0"/>
                          <a:cs typeface="Times New Roman" charset="0"/>
                        </a:rPr>
                        <a:t> </a:t>
                      </a:r>
                      <a:r>
                        <a:rPr lang="en-US" sz="3600" b="1" dirty="0">
                          <a:solidFill>
                            <a:srgbClr val="CA2234"/>
                          </a:solidFill>
                          <a:latin typeface="Times New Roman" charset="0"/>
                          <a:ea typeface="Times New Roman" charset="0"/>
                          <a:cs typeface="Times New Roman" charset="0"/>
                        </a:rPr>
                        <a:t>TIF</a:t>
                      </a:r>
                      <a:r>
                        <a:rPr lang="en-US" sz="3600" dirty="0">
                          <a:solidFill>
                            <a:srgbClr val="CA2234"/>
                          </a:solidFill>
                          <a:latin typeface="Times New Roman" charset="0"/>
                          <a:ea typeface="Times New Roman" charset="0"/>
                          <a:cs typeface="Times New Roman" charset="0"/>
                        </a:rPr>
                        <a:t> </a:t>
                      </a:r>
                      <a:r>
                        <a:rPr lang="en-US" sz="3600" dirty="0">
                          <a:latin typeface="Times New Roman" charset="0"/>
                          <a:ea typeface="Times New Roman" charset="0"/>
                          <a:cs typeface="Times New Roman" charset="0"/>
                        </a:rPr>
                        <a:t>files will also work. </a:t>
                      </a:r>
                      <a:r>
                        <a:rPr lang="en-US" sz="3600" i="1" dirty="0">
                          <a:latin typeface="Times New Roman" charset="0"/>
                          <a:ea typeface="Times New Roman" charset="0"/>
                          <a:cs typeface="Times New Roman" charset="0"/>
                        </a:rPr>
                        <a:t>(</a:t>
                      </a:r>
                      <a:r>
                        <a:rPr lang="en-US" sz="3600" i="1" dirty="0" err="1">
                          <a:latin typeface="Times New Roman" charset="0"/>
                          <a:ea typeface="Times New Roman" charset="0"/>
                          <a:cs typeface="Times New Roman" charset="0"/>
                        </a:rPr>
                        <a:t>tif</a:t>
                      </a:r>
                      <a:r>
                        <a:rPr lang="en-US" sz="3600" i="1" dirty="0">
                          <a:latin typeface="Times New Roman" charset="0"/>
                          <a:ea typeface="Times New Roman" charset="0"/>
                          <a:cs typeface="Times New Roman" charset="0"/>
                        </a:rPr>
                        <a:t> files have transparent backgrounds and jpg files do not.)</a:t>
                      </a:r>
                      <a:r>
                        <a:rPr lang="en-US" sz="3600" dirty="0">
                          <a:latin typeface="Times New Roman" charset="0"/>
                          <a:ea typeface="Times New Roman" charset="0"/>
                          <a:cs typeface="Times New Roman" charset="0"/>
                        </a:rPr>
                        <a:t> Avoid </a:t>
                      </a:r>
                      <a:r>
                        <a:rPr lang="en-US" sz="3600" dirty="0" err="1">
                          <a:latin typeface="Times New Roman" charset="0"/>
                          <a:ea typeface="Times New Roman" charset="0"/>
                          <a:cs typeface="Times New Roman" charset="0"/>
                        </a:rPr>
                        <a:t>png</a:t>
                      </a:r>
                      <a:r>
                        <a:rPr lang="en-US" sz="3600" dirty="0">
                          <a:latin typeface="Times New Roman" charset="0"/>
                          <a:ea typeface="Times New Roman" charset="0"/>
                          <a:cs typeface="Times New Roman" charset="0"/>
                        </a:rPr>
                        <a:t> and gif files.</a:t>
                      </a:r>
                    </a:p>
                    <a:p>
                      <a:pPr marL="457200" indent="-457200">
                        <a:spcAft>
                          <a:spcPts val="1800"/>
                        </a:spcAft>
                        <a:buFont typeface="Arial" charset="0"/>
                        <a:buChar char="•"/>
                      </a:pPr>
                      <a:r>
                        <a:rPr lang="en-US" sz="3600" dirty="0">
                          <a:latin typeface="Times New Roman" charset="0"/>
                          <a:ea typeface="Times New Roman" charset="0"/>
                          <a:cs typeface="Times New Roman" charset="0"/>
                        </a:rPr>
                        <a:t>Do not enlarge images after they have been inserted into PowerPoint. They will lose quality and become pixelated.</a:t>
                      </a:r>
                    </a:p>
                    <a:p>
                      <a:pPr marL="457200" indent="-457200">
                        <a:spcAft>
                          <a:spcPts val="1800"/>
                        </a:spcAft>
                        <a:buFont typeface="Arial" charset="0"/>
                        <a:buChar char="•"/>
                      </a:pPr>
                      <a:r>
                        <a:rPr lang="en-US" sz="3600" dirty="0">
                          <a:latin typeface="Times New Roman" charset="0"/>
                          <a:ea typeface="Times New Roman" charset="0"/>
                          <a:cs typeface="Times New Roman" charset="0"/>
                        </a:rPr>
                        <a:t>To scale an image and retain its proportion, hold down the shift key on your keyboard and click and drag with your mouse on one of the corners.</a:t>
                      </a:r>
                    </a:p>
                    <a:p>
                      <a:pPr marL="457200" indent="-457200">
                        <a:spcAft>
                          <a:spcPts val="1800"/>
                        </a:spcAft>
                        <a:buFont typeface="Arial" charset="0"/>
                        <a:buChar char="•"/>
                      </a:pPr>
                      <a:r>
                        <a:rPr lang="en-US" sz="3600" dirty="0">
                          <a:latin typeface="Times New Roman" charset="0"/>
                          <a:ea typeface="Times New Roman" charset="0"/>
                          <a:cs typeface="Times New Roman" charset="0"/>
                        </a:rPr>
                        <a:t>If you have graphs or charts from Excel that need to be included in your poster, simply copy in Excel and paste into PowerPoint.</a:t>
                      </a:r>
                    </a:p>
                  </a:txBody>
                  <a:tcPr marL="365760" marR="365760" marT="365760"/>
                </a:tc>
                <a:extLst>
                  <a:ext uri="{0D108BD9-81ED-4DB2-BD59-A6C34878D82A}">
                    <a16:rowId xmlns:a16="http://schemas.microsoft.com/office/drawing/2014/main" val="10001"/>
                  </a:ext>
                </a:extLst>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801911076"/>
              </p:ext>
            </p:extLst>
          </p:nvPr>
        </p:nvGraphicFramePr>
        <p:xfrm>
          <a:off x="1056066" y="21333425"/>
          <a:ext cx="9598682" cy="11140440"/>
        </p:xfrm>
        <a:graphic>
          <a:graphicData uri="http://schemas.openxmlformats.org/drawingml/2006/table">
            <a:tbl>
              <a:tblPr firstRow="1" bandRow="1">
                <a:effectLst>
                  <a:outerShdw blurRad="63500" dist="38100" dir="5400000" algn="t" rotWithShape="0">
                    <a:prstClr val="black">
                      <a:alpha val="50000"/>
                    </a:prstClr>
                  </a:outerShdw>
                </a:effectLst>
                <a:tableStyleId>{2D5ABB26-0587-4C30-8999-92F81FD0307C}</a:tableStyleId>
              </a:tblPr>
              <a:tblGrid>
                <a:gridCol w="9598682">
                  <a:extLst>
                    <a:ext uri="{9D8B030D-6E8A-4147-A177-3AD203B41FA5}">
                      <a16:colId xmlns:a16="http://schemas.microsoft.com/office/drawing/2014/main" val="20000"/>
                    </a:ext>
                  </a:extLst>
                </a:gridCol>
              </a:tblGrid>
              <a:tr h="648789">
                <a:tc>
                  <a:txBody>
                    <a:bodyPr/>
                    <a:lstStyle/>
                    <a:p>
                      <a:pPr marL="0" marR="0" indent="0" algn="ctr" defTabSz="3535710" rtl="0" eaLnBrk="1" fontAlgn="auto" latinLnBrk="0" hangingPunct="1">
                        <a:lnSpc>
                          <a:spcPct val="100000"/>
                        </a:lnSpc>
                        <a:spcBef>
                          <a:spcPts val="0"/>
                        </a:spcBef>
                        <a:spcAft>
                          <a:spcPts val="1800"/>
                        </a:spcAft>
                        <a:buClrTx/>
                        <a:buSzTx/>
                        <a:buFontTx/>
                        <a:buNone/>
                        <a:tabLst/>
                        <a:defRPr/>
                      </a:pPr>
                      <a:r>
                        <a:rPr lang="en-US" sz="5900" b="1" spc="300" dirty="0">
                          <a:solidFill>
                            <a:schemeClr val="bg1"/>
                          </a:solidFill>
                          <a:latin typeface="Arial" charset="0"/>
                          <a:ea typeface="Arial" charset="0"/>
                          <a:cs typeface="Arial" charset="0"/>
                        </a:rPr>
                        <a:t>DESIGN TIPS</a:t>
                      </a:r>
                    </a:p>
                  </a:txBody>
                  <a:tcPr marL="0" marR="0" marT="182880" marB="182880" anchor="ctr">
                    <a:solidFill>
                      <a:srgbClr val="CB2133"/>
                    </a:solidFill>
                  </a:tcPr>
                </a:tc>
                <a:extLst>
                  <a:ext uri="{0D108BD9-81ED-4DB2-BD59-A6C34878D82A}">
                    <a16:rowId xmlns:a16="http://schemas.microsoft.com/office/drawing/2014/main" val="10000"/>
                  </a:ext>
                </a:extLst>
              </a:tr>
              <a:tr h="4340137">
                <a:tc>
                  <a:txBody>
                    <a:bodyPr/>
                    <a:lstStyle/>
                    <a:p>
                      <a:pPr marL="0" indent="0">
                        <a:spcAft>
                          <a:spcPts val="1800"/>
                        </a:spcAft>
                        <a:buFont typeface="Arial" charset="0"/>
                        <a:buNone/>
                      </a:pPr>
                      <a:r>
                        <a:rPr lang="en-US" sz="3600" dirty="0">
                          <a:latin typeface="Times New Roman" charset="0"/>
                          <a:ea typeface="Times New Roman" charset="0"/>
                          <a:cs typeface="Times New Roman" charset="0"/>
                        </a:rPr>
                        <a:t>To prevent cropping when printing, be sure there is nothing important, such as text, within 1” of the edges of the poster. </a:t>
                      </a:r>
                    </a:p>
                    <a:p>
                      <a:pPr marL="0" indent="0">
                        <a:spcAft>
                          <a:spcPts val="1800"/>
                        </a:spcAft>
                        <a:buFont typeface="Arial" charset="0"/>
                        <a:buNone/>
                      </a:pPr>
                      <a:r>
                        <a:rPr lang="en-US" sz="3600" dirty="0">
                          <a:latin typeface="Times New Roman" charset="0"/>
                          <a:ea typeface="Times New Roman" charset="0"/>
                          <a:cs typeface="Times New Roman" charset="0"/>
                        </a:rPr>
                        <a:t>A gradient color fill in the background, especially black, will print poorly. </a:t>
                      </a:r>
                    </a:p>
                    <a:p>
                      <a:pPr marL="0" indent="0">
                        <a:spcAft>
                          <a:spcPts val="1800"/>
                        </a:spcAft>
                        <a:buFont typeface="Arial" charset="0"/>
                        <a:buNone/>
                      </a:pPr>
                      <a:r>
                        <a:rPr lang="en-US" sz="3600" dirty="0">
                          <a:latin typeface="Times New Roman" charset="0"/>
                          <a:ea typeface="Times New Roman" charset="0"/>
                          <a:cs typeface="Times New Roman" charset="0"/>
                        </a:rPr>
                        <a:t>The colors that you see on your computer monitor will not reproduce exactly the same on a printed poster, as monitor color settings vary. Inform us of any important colors.</a:t>
                      </a:r>
                    </a:p>
                    <a:p>
                      <a:pPr marL="0" marR="0" indent="0" algn="l" defTabSz="3535710" rtl="0" eaLnBrk="1" fontAlgn="auto" latinLnBrk="0" hangingPunct="1">
                        <a:lnSpc>
                          <a:spcPct val="100000"/>
                        </a:lnSpc>
                        <a:spcBef>
                          <a:spcPts val="0"/>
                        </a:spcBef>
                        <a:spcAft>
                          <a:spcPts val="1800"/>
                        </a:spcAft>
                        <a:buClrTx/>
                        <a:buSzTx/>
                        <a:buFont typeface="Arial" charset="0"/>
                        <a:buNone/>
                        <a:tabLst/>
                        <a:defRPr/>
                      </a:pPr>
                      <a:r>
                        <a:rPr lang="en-US" sz="3600" dirty="0">
                          <a:latin typeface="Times New Roman" charset="0"/>
                          <a:ea typeface="Times New Roman" charset="0"/>
                          <a:cs typeface="Times New Roman" charset="0"/>
                        </a:rPr>
                        <a:t>The colors below are the official colors of the university. To use one of these colors choose the object you want to change the color on, select Fill, then More Fill Colors, and click on the eyedropper. Once you’ve clicked on the eyedropper click on the color you want your object to be and select OK. </a:t>
                      </a:r>
                    </a:p>
                  </a:txBody>
                  <a:tcPr marL="365760" marR="365760" marT="365760"/>
                </a:tc>
                <a:extLst>
                  <a:ext uri="{0D108BD9-81ED-4DB2-BD59-A6C34878D82A}">
                    <a16:rowId xmlns:a16="http://schemas.microsoft.com/office/drawing/2014/main" val="10001"/>
                  </a:ext>
                </a:extLst>
              </a:tr>
            </a:tbl>
          </a:graphicData>
        </a:graphic>
      </p:graphicFrame>
      <p:sp>
        <p:nvSpPr>
          <p:cNvPr id="11" name="TextBox 10"/>
          <p:cNvSpPr txBox="1"/>
          <p:nvPr/>
        </p:nvSpPr>
        <p:spPr>
          <a:xfrm>
            <a:off x="33464534" y="31430003"/>
            <a:ext cx="9364637" cy="2308324"/>
          </a:xfrm>
          <a:prstGeom prst="rect">
            <a:avLst/>
          </a:prstGeom>
          <a:noFill/>
        </p:spPr>
        <p:txBody>
          <a:bodyPr wrap="square" lIns="91440" tIns="45720" rIns="91440" bIns="45720" rtlCol="0">
            <a:spAutoFit/>
          </a:bodyPr>
          <a:lstStyle/>
          <a:p>
            <a:pPr>
              <a:spcAft>
                <a:spcPts val="1800"/>
              </a:spcAft>
            </a:pPr>
            <a:r>
              <a:rPr lang="en-US" sz="3600" b="1" dirty="0">
                <a:solidFill>
                  <a:srgbClr val="CA2234"/>
                </a:solidFill>
                <a:latin typeface="Times New Roman" charset="0"/>
                <a:ea typeface="Times New Roman" charset="0"/>
                <a:cs typeface="Times New Roman" charset="0"/>
              </a:rPr>
              <a:t>If you have questions, we’re here to help!</a:t>
            </a:r>
            <a:r>
              <a:rPr lang="en-US" sz="3600" dirty="0">
                <a:solidFill>
                  <a:srgbClr val="CA2234"/>
                </a:solidFill>
                <a:latin typeface="Times New Roman" charset="0"/>
                <a:ea typeface="Times New Roman" charset="0"/>
                <a:cs typeface="Times New Roman" charset="0"/>
              </a:rPr>
              <a:t> </a:t>
            </a:r>
            <a:br>
              <a:rPr lang="en-US" sz="3600" dirty="0">
                <a:solidFill>
                  <a:srgbClr val="CA2234"/>
                </a:solidFill>
                <a:latin typeface="Times New Roman" charset="0"/>
                <a:ea typeface="Times New Roman" charset="0"/>
                <a:cs typeface="Times New Roman" charset="0"/>
              </a:rPr>
            </a:br>
            <a:r>
              <a:rPr lang="en-US" sz="3600" dirty="0">
                <a:latin typeface="Times New Roman" charset="0"/>
                <a:ea typeface="Times New Roman" charset="0"/>
                <a:cs typeface="Times New Roman" charset="0"/>
              </a:rPr>
              <a:t>Stop by, give us a call, or send us an email. We’re happy to help you if you have questions </a:t>
            </a:r>
            <a:r>
              <a:rPr lang="en-US" sz="3600">
                <a:latin typeface="Times New Roman" charset="0"/>
                <a:ea typeface="Times New Roman" charset="0"/>
                <a:cs typeface="Times New Roman" charset="0"/>
              </a:rPr>
              <a:t>about design, Microsoft Office, </a:t>
            </a:r>
            <a:r>
              <a:rPr lang="en-US" sz="3600" dirty="0">
                <a:latin typeface="Times New Roman" charset="0"/>
                <a:ea typeface="Times New Roman" charset="0"/>
                <a:cs typeface="Times New Roman" charset="0"/>
              </a:rPr>
              <a:t>or Adobe programs.</a:t>
            </a:r>
          </a:p>
        </p:txBody>
      </p:sp>
      <p:graphicFrame>
        <p:nvGraphicFramePr>
          <p:cNvPr id="14" name="Table 13"/>
          <p:cNvGraphicFramePr>
            <a:graphicFrameLocks noGrp="1"/>
          </p:cNvGraphicFramePr>
          <p:nvPr>
            <p:extLst>
              <p:ext uri="{D42A27DB-BD31-4B8C-83A1-F6EECF244321}">
                <p14:modId xmlns:p14="http://schemas.microsoft.com/office/powerpoint/2010/main" val="2136592093"/>
              </p:ext>
            </p:extLst>
          </p:nvPr>
        </p:nvGraphicFramePr>
        <p:xfrm>
          <a:off x="12128484" y="27384254"/>
          <a:ext cx="8892302" cy="6354073"/>
        </p:xfrm>
        <a:graphic>
          <a:graphicData uri="http://schemas.openxmlformats.org/drawingml/2006/table">
            <a:tbl>
              <a:tblPr firstRow="1" bandRow="1">
                <a:effectLst>
                  <a:outerShdw blurRad="127000" dist="50800" dir="5400000" algn="t" rotWithShape="0">
                    <a:prstClr val="black">
                      <a:alpha val="40000"/>
                    </a:prstClr>
                  </a:outerShdw>
                </a:effectLst>
                <a:tableStyleId>{5C22544A-7EE6-4342-B048-85BDC9FD1C3A}</a:tableStyleId>
              </a:tblPr>
              <a:tblGrid>
                <a:gridCol w="4446151">
                  <a:extLst>
                    <a:ext uri="{9D8B030D-6E8A-4147-A177-3AD203B41FA5}">
                      <a16:colId xmlns:a16="http://schemas.microsoft.com/office/drawing/2014/main" val="20000"/>
                    </a:ext>
                  </a:extLst>
                </a:gridCol>
                <a:gridCol w="4446151">
                  <a:extLst>
                    <a:ext uri="{9D8B030D-6E8A-4147-A177-3AD203B41FA5}">
                      <a16:colId xmlns:a16="http://schemas.microsoft.com/office/drawing/2014/main" val="20001"/>
                    </a:ext>
                  </a:extLst>
                </a:gridCol>
              </a:tblGrid>
              <a:tr h="1267297">
                <a:tc gridSpan="2">
                  <a:txBody>
                    <a:bodyPr/>
                    <a:lstStyle/>
                    <a:p>
                      <a:pPr algn="ctr"/>
                      <a:r>
                        <a:rPr lang="en-US" sz="4400" b="1" spc="300" dirty="0">
                          <a:latin typeface="Arial" charset="0"/>
                          <a:ea typeface="Arial" charset="0"/>
                          <a:cs typeface="Arial" charset="0"/>
                        </a:rPr>
                        <a:t>GENERAL FONT SIZES</a:t>
                      </a:r>
                    </a:p>
                  </a:txBody>
                  <a:tcPr marL="0" marR="0" marT="220308" marB="22030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A2234"/>
                    </a:solidFill>
                  </a:tcPr>
                </a:tc>
                <a:tc hMerge="1">
                  <a:txBody>
                    <a:bodyPr/>
                    <a:lstStyle/>
                    <a:p>
                      <a:endParaRPr lang="en-US" sz="2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CA2234"/>
                    </a:solidFill>
                  </a:tcPr>
                </a:tc>
                <a:extLst>
                  <a:ext uri="{0D108BD9-81ED-4DB2-BD59-A6C34878D82A}">
                    <a16:rowId xmlns:a16="http://schemas.microsoft.com/office/drawing/2014/main" val="10000"/>
                  </a:ext>
                </a:extLst>
              </a:tr>
              <a:tr h="1267297">
                <a:tc>
                  <a:txBody>
                    <a:bodyPr/>
                    <a:lstStyle/>
                    <a:p>
                      <a:pPr algn="l"/>
                      <a:r>
                        <a:rPr lang="en-US" sz="4400" b="1" spc="300" dirty="0">
                          <a:solidFill>
                            <a:srgbClr val="CB2133"/>
                          </a:solidFill>
                          <a:latin typeface="Arial" charset="0"/>
                          <a:ea typeface="Arial" charset="0"/>
                          <a:cs typeface="Arial" charset="0"/>
                        </a:rPr>
                        <a:t>SECTION</a:t>
                      </a:r>
                    </a:p>
                  </a:txBody>
                  <a:tcPr marL="495692" marR="0" marT="220308" marB="220308"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8F4E6"/>
                    </a:solidFill>
                  </a:tcPr>
                </a:tc>
                <a:tc>
                  <a:txBody>
                    <a:bodyPr/>
                    <a:lstStyle/>
                    <a:p>
                      <a:pPr algn="l"/>
                      <a:r>
                        <a:rPr lang="en-US" sz="4400" b="1" spc="300" dirty="0">
                          <a:solidFill>
                            <a:srgbClr val="CB2133"/>
                          </a:solidFill>
                          <a:latin typeface="Arial" charset="0"/>
                          <a:ea typeface="Arial" charset="0"/>
                          <a:cs typeface="Arial" charset="0"/>
                        </a:rPr>
                        <a:t>FONT</a:t>
                      </a:r>
                      <a:r>
                        <a:rPr lang="en-US" sz="4400" b="1" spc="300" baseline="0" dirty="0">
                          <a:solidFill>
                            <a:srgbClr val="CB2133"/>
                          </a:solidFill>
                          <a:latin typeface="Arial" charset="0"/>
                          <a:ea typeface="Arial" charset="0"/>
                          <a:cs typeface="Arial" charset="0"/>
                        </a:rPr>
                        <a:t> SIZE</a:t>
                      </a:r>
                      <a:endParaRPr lang="en-US" sz="4400" b="1" spc="300" dirty="0">
                        <a:solidFill>
                          <a:srgbClr val="CB2133"/>
                        </a:solidFill>
                        <a:latin typeface="Arial" charset="0"/>
                        <a:ea typeface="Arial" charset="0"/>
                        <a:cs typeface="Arial" charset="0"/>
                      </a:endParaRPr>
                    </a:p>
                  </a:txBody>
                  <a:tcPr marL="495692" marR="0" marT="220308" marB="220308" anchor="ctr">
                    <a:lnL w="190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rgbClr val="F8F4E6"/>
                    </a:solidFill>
                  </a:tcPr>
                </a:tc>
                <a:extLst>
                  <a:ext uri="{0D108BD9-81ED-4DB2-BD59-A6C34878D82A}">
                    <a16:rowId xmlns:a16="http://schemas.microsoft.com/office/drawing/2014/main" val="10001"/>
                  </a:ext>
                </a:extLst>
              </a:tr>
              <a:tr h="980831">
                <a:tc>
                  <a:txBody>
                    <a:bodyPr/>
                    <a:lstStyle/>
                    <a:p>
                      <a:r>
                        <a:rPr lang="en-US" sz="3600" dirty="0">
                          <a:latin typeface="Times New Roman" charset="0"/>
                          <a:ea typeface="Times New Roman" charset="0"/>
                          <a:cs typeface="Times New Roman" charset="0"/>
                        </a:rPr>
                        <a:t>Main Title</a:t>
                      </a:r>
                    </a:p>
                  </a:txBody>
                  <a:tcPr marL="495692" marR="881231" marT="110154" marB="110154" anchor="ctr">
                    <a:lnL w="12700" cap="flat" cmpd="sng" algn="ctr">
                      <a:noFill/>
                      <a:prstDash val="solid"/>
                      <a:round/>
                      <a:headEnd type="none" w="med" len="med"/>
                      <a:tailEnd type="none" w="med" len="med"/>
                    </a:lnL>
                    <a:lnR w="19050" cap="flat" cmpd="sng" algn="ctr">
                      <a:solidFill>
                        <a:srgbClr val="BFC0BF"/>
                      </a:solid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3600" dirty="0">
                          <a:latin typeface="Times New Roman" charset="0"/>
                          <a:ea typeface="Times New Roman" charset="0"/>
                          <a:cs typeface="Times New Roman" charset="0"/>
                        </a:rPr>
                        <a:t>72-120 </a:t>
                      </a:r>
                      <a:r>
                        <a:rPr lang="en-US" sz="3600" dirty="0" err="1">
                          <a:latin typeface="Times New Roman" charset="0"/>
                          <a:ea typeface="Times New Roman" charset="0"/>
                          <a:cs typeface="Times New Roman" charset="0"/>
                        </a:rPr>
                        <a:t>pt</a:t>
                      </a:r>
                      <a:endParaRPr lang="en-US" sz="3600" dirty="0">
                        <a:latin typeface="Times New Roman" charset="0"/>
                        <a:ea typeface="Times New Roman" charset="0"/>
                        <a:cs typeface="Times New Roman" charset="0"/>
                      </a:endParaRPr>
                    </a:p>
                  </a:txBody>
                  <a:tcPr marL="495692" marR="881231" marT="110154" marB="110154" anchor="ctr">
                    <a:lnL w="19050" cap="flat" cmpd="sng" algn="ctr">
                      <a:solidFill>
                        <a:srgbClr val="BFC0BF"/>
                      </a:solid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980831">
                <a:tc>
                  <a:txBody>
                    <a:bodyPr/>
                    <a:lstStyle/>
                    <a:p>
                      <a:r>
                        <a:rPr lang="en-US" sz="3600" dirty="0">
                          <a:latin typeface="Times New Roman" charset="0"/>
                          <a:ea typeface="Times New Roman" charset="0"/>
                          <a:cs typeface="Times New Roman" charset="0"/>
                        </a:rPr>
                        <a:t>Subtitle/Authors</a:t>
                      </a:r>
                    </a:p>
                  </a:txBody>
                  <a:tcPr marL="495692" marR="881231" marT="110154" marB="110154" anchor="ctr">
                    <a:lnL w="12700" cap="flat" cmpd="sng" algn="ctr">
                      <a:no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3600" dirty="0">
                          <a:latin typeface="Times New Roman" charset="0"/>
                          <a:ea typeface="Times New Roman" charset="0"/>
                          <a:cs typeface="Times New Roman" charset="0"/>
                        </a:rPr>
                        <a:t>48-80 </a:t>
                      </a:r>
                      <a:r>
                        <a:rPr lang="en-US" sz="3600" dirty="0" err="1">
                          <a:latin typeface="Times New Roman" charset="0"/>
                          <a:ea typeface="Times New Roman" charset="0"/>
                          <a:cs typeface="Times New Roman" charset="0"/>
                        </a:rPr>
                        <a:t>pt</a:t>
                      </a:r>
                      <a:endParaRPr lang="en-US" sz="3600" dirty="0">
                        <a:latin typeface="Times New Roman" charset="0"/>
                        <a:ea typeface="Times New Roman" charset="0"/>
                        <a:cs typeface="Times New Roman" charset="0"/>
                      </a:endParaRPr>
                    </a:p>
                  </a:txBody>
                  <a:tcPr marL="495692" marR="881231" marT="110154" marB="110154" anchor="ctr">
                    <a:lnL w="19050" cap="flat" cmpd="sng" algn="ctr">
                      <a:solidFill>
                        <a:srgbClr val="BFC0BF"/>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3"/>
                  </a:ext>
                </a:extLst>
              </a:tr>
              <a:tr h="980831">
                <a:tc>
                  <a:txBody>
                    <a:bodyPr/>
                    <a:lstStyle/>
                    <a:p>
                      <a:r>
                        <a:rPr lang="en-US" sz="3600" dirty="0">
                          <a:latin typeface="Times New Roman" charset="0"/>
                          <a:ea typeface="Times New Roman" charset="0"/>
                          <a:cs typeface="Times New Roman" charset="0"/>
                        </a:rPr>
                        <a:t>Section Headers</a:t>
                      </a:r>
                    </a:p>
                  </a:txBody>
                  <a:tcPr marL="495692" marR="881231" marT="110154" marB="110154" anchor="ctr">
                    <a:lnL w="12700" cap="flat" cmpd="sng" algn="ctr">
                      <a:no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3600" dirty="0">
                          <a:latin typeface="Times New Roman" charset="0"/>
                          <a:ea typeface="Times New Roman" charset="0"/>
                          <a:cs typeface="Times New Roman" charset="0"/>
                        </a:rPr>
                        <a:t>36-72 </a:t>
                      </a:r>
                      <a:r>
                        <a:rPr lang="en-US" sz="3600" dirty="0" err="1">
                          <a:latin typeface="Times New Roman" charset="0"/>
                          <a:ea typeface="Times New Roman" charset="0"/>
                          <a:cs typeface="Times New Roman" charset="0"/>
                        </a:rPr>
                        <a:t>pt</a:t>
                      </a:r>
                      <a:endParaRPr lang="en-US" sz="3600" dirty="0">
                        <a:latin typeface="Times New Roman" charset="0"/>
                        <a:ea typeface="Times New Roman" charset="0"/>
                        <a:cs typeface="Times New Roman" charset="0"/>
                      </a:endParaRPr>
                    </a:p>
                  </a:txBody>
                  <a:tcPr marL="495692" marR="881231" marT="110154" marB="110154" anchor="ctr">
                    <a:lnL w="19050" cap="flat" cmpd="sng" algn="ctr">
                      <a:solidFill>
                        <a:srgbClr val="BFC0BF"/>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876986">
                <a:tc>
                  <a:txBody>
                    <a:bodyPr/>
                    <a:lstStyle/>
                    <a:p>
                      <a:r>
                        <a:rPr lang="en-US" sz="3600" dirty="0">
                          <a:latin typeface="Times New Roman" charset="0"/>
                          <a:ea typeface="Times New Roman" charset="0"/>
                          <a:cs typeface="Times New Roman" charset="0"/>
                        </a:rPr>
                        <a:t>Body Text</a:t>
                      </a:r>
                    </a:p>
                  </a:txBody>
                  <a:tcPr marL="495692" marR="881231" marT="110154" marB="110154" anchor="ctr">
                    <a:lnL w="12700" cap="flat" cmpd="sng" algn="ctr">
                      <a:noFill/>
                      <a:prstDash val="solid"/>
                      <a:round/>
                      <a:headEnd type="none" w="med" len="med"/>
                      <a:tailEnd type="none" w="med" len="med"/>
                    </a:lnL>
                    <a:lnR w="19050" cap="flat" cmpd="sng" algn="ctr">
                      <a:solidFill>
                        <a:srgbClr val="BFC0BF"/>
                      </a:solid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3600" dirty="0">
                          <a:latin typeface="Times New Roman" charset="0"/>
                          <a:ea typeface="Times New Roman" charset="0"/>
                          <a:cs typeface="Times New Roman" charset="0"/>
                        </a:rPr>
                        <a:t>24-48 </a:t>
                      </a:r>
                      <a:r>
                        <a:rPr lang="en-US" sz="3600" dirty="0" err="1">
                          <a:latin typeface="Times New Roman" charset="0"/>
                          <a:ea typeface="Times New Roman" charset="0"/>
                          <a:cs typeface="Times New Roman" charset="0"/>
                        </a:rPr>
                        <a:t>pt</a:t>
                      </a:r>
                      <a:endParaRPr lang="en-US" sz="3600" dirty="0">
                        <a:latin typeface="Times New Roman" charset="0"/>
                        <a:ea typeface="Times New Roman" charset="0"/>
                        <a:cs typeface="Times New Roman" charset="0"/>
                      </a:endParaRPr>
                    </a:p>
                  </a:txBody>
                  <a:tcPr marL="495692" marR="881231" marT="110154" marB="110154" anchor="ctr">
                    <a:lnL w="19050" cap="flat" cmpd="sng" algn="ctr">
                      <a:solidFill>
                        <a:srgbClr val="BFC0BF"/>
                      </a:solidFill>
                      <a:prstDash val="solid"/>
                      <a:round/>
                      <a:headEnd type="none" w="med" len="med"/>
                      <a:tailEnd type="none" w="med" len="med"/>
                    </a:lnL>
                    <a:lnR w="12700" cap="flat" cmpd="sng" algn="ctr">
                      <a:noFill/>
                      <a:prstDash val="solid"/>
                      <a:round/>
                      <a:headEnd type="none" w="med" len="med"/>
                      <a:tailEnd type="none" w="med" len="med"/>
                    </a:lnR>
                    <a:lnT w="19050" cap="flat" cmpd="sng" algn="ctr">
                      <a:solidFill>
                        <a:srgbClr val="BFC0BF"/>
                      </a:solidFill>
                      <a:prstDash val="solid"/>
                      <a:round/>
                      <a:headEnd type="none" w="med" len="med"/>
                      <a:tailEnd type="none" w="med" len="med"/>
                    </a:lnT>
                    <a:lnB w="19050" cap="flat" cmpd="sng" algn="ctr">
                      <a:solidFill>
                        <a:srgbClr val="BFC0BF"/>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5"/>
                  </a:ext>
                </a:extLst>
              </a:tr>
            </a:tbl>
          </a:graphicData>
        </a:graphic>
      </p:graphicFrame>
      <p:grpSp>
        <p:nvGrpSpPr>
          <p:cNvPr id="30" name="Group 29"/>
          <p:cNvGrpSpPr/>
          <p:nvPr/>
        </p:nvGrpSpPr>
        <p:grpSpPr>
          <a:xfrm flipV="1">
            <a:off x="1056065" y="33054189"/>
            <a:ext cx="9598683" cy="684138"/>
            <a:chOff x="650818" y="23465565"/>
            <a:chExt cx="8096443" cy="577067"/>
          </a:xfrm>
        </p:grpSpPr>
        <p:sp>
          <p:nvSpPr>
            <p:cNvPr id="31" name="Oval 30"/>
            <p:cNvSpPr/>
            <p:nvPr/>
          </p:nvSpPr>
          <p:spPr>
            <a:xfrm>
              <a:off x="650818" y="23482500"/>
              <a:ext cx="560132" cy="560132"/>
            </a:xfrm>
            <a:prstGeom prst="ellipse">
              <a:avLst/>
            </a:prstGeom>
            <a:solidFill>
              <a:srgbClr val="BFC0BF"/>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1278844" y="23482500"/>
              <a:ext cx="560132" cy="560132"/>
            </a:xfrm>
            <a:prstGeom prst="ellipse">
              <a:avLst/>
            </a:prstGeom>
            <a:solidFill>
              <a:srgbClr val="F7F3E5"/>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1906870" y="23482500"/>
              <a:ext cx="560132" cy="560132"/>
            </a:xfrm>
            <a:prstGeom prst="ellipse">
              <a:avLst/>
            </a:prstGeom>
            <a:solidFill>
              <a:srgbClr val="F3B12E"/>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2534896" y="23482500"/>
              <a:ext cx="560132" cy="560132"/>
            </a:xfrm>
            <a:prstGeom prst="ellipse">
              <a:avLst/>
            </a:prstGeom>
            <a:solidFill>
              <a:srgbClr val="E67632"/>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3162922" y="23482500"/>
              <a:ext cx="560132" cy="560132"/>
            </a:xfrm>
            <a:prstGeom prst="ellipse">
              <a:avLst/>
            </a:prstGeom>
            <a:solidFill>
              <a:srgbClr val="2E96B0"/>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3790948" y="23482500"/>
              <a:ext cx="560132" cy="560132"/>
            </a:xfrm>
            <a:prstGeom prst="ellipse">
              <a:avLst/>
            </a:prstGeom>
            <a:solidFill>
              <a:srgbClr val="00A68B"/>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418974" y="23482500"/>
              <a:ext cx="560132" cy="560132"/>
            </a:xfrm>
            <a:prstGeom prst="ellipse">
              <a:avLst/>
            </a:prstGeom>
            <a:solidFill>
              <a:srgbClr val="C92235"/>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5047000" y="23476177"/>
              <a:ext cx="560132" cy="560132"/>
            </a:xfrm>
            <a:prstGeom prst="ellipse">
              <a:avLst/>
            </a:prstGeom>
            <a:solidFill>
              <a:srgbClr val="4D4D4C"/>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5675026" y="23476177"/>
              <a:ext cx="560132" cy="560132"/>
            </a:xfrm>
            <a:prstGeom prst="ellipse">
              <a:avLst/>
            </a:prstGeom>
            <a:solidFill>
              <a:srgbClr val="97196A"/>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6303052" y="23465565"/>
              <a:ext cx="560132" cy="560132"/>
            </a:xfrm>
            <a:prstGeom prst="ellipse">
              <a:avLst/>
            </a:prstGeom>
            <a:solidFill>
              <a:srgbClr val="5A3A1A"/>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6931078" y="23465565"/>
              <a:ext cx="560132" cy="560132"/>
            </a:xfrm>
            <a:prstGeom prst="ellipse">
              <a:avLst/>
            </a:prstGeom>
            <a:solidFill>
              <a:srgbClr val="004B77"/>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7559104" y="23465565"/>
              <a:ext cx="560132" cy="560132"/>
            </a:xfrm>
            <a:prstGeom prst="ellipse">
              <a:avLst/>
            </a:prstGeom>
            <a:solidFill>
              <a:srgbClr val="005A38"/>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8187129" y="23465565"/>
              <a:ext cx="560132" cy="560132"/>
            </a:xfrm>
            <a:prstGeom prst="ellipse">
              <a:avLst/>
            </a:prstGeom>
            <a:solidFill>
              <a:srgbClr val="881D28"/>
            </a:solid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4" name="Picture 4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41870" y="26150700"/>
            <a:ext cx="8929242" cy="4201995"/>
          </a:xfrm>
          <a:prstGeom prst="rect">
            <a:avLst/>
          </a:prstGeom>
          <a:effectLst>
            <a:outerShdw blurRad="127000" dist="50800" dir="5400000" algn="ctr" rotWithShape="0">
              <a:srgbClr val="000000">
                <a:alpha val="40000"/>
              </a:srgbClr>
            </a:outerShdw>
          </a:effectLst>
        </p:spPr>
      </p:pic>
      <p:pic>
        <p:nvPicPr>
          <p:cNvPr id="46" name="Picture 4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96382" y="30219272"/>
            <a:ext cx="10017279" cy="3470039"/>
          </a:xfrm>
          <a:prstGeom prst="rect">
            <a:avLst/>
          </a:prstGeom>
        </p:spPr>
      </p:pic>
      <p:pic>
        <p:nvPicPr>
          <p:cNvPr id="29" name="Picture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83012" y="5940729"/>
            <a:ext cx="9444017" cy="6296011"/>
          </a:xfrm>
          <a:prstGeom prst="rect">
            <a:avLst/>
          </a:prstGeom>
          <a:ln w="82550" cmpd="sng">
            <a:solidFill>
              <a:srgbClr val="F8F5E6"/>
            </a:solidFill>
          </a:ln>
          <a:effectLst>
            <a:outerShdw blurRad="127000" dist="50800" dir="5400000" algn="t" rotWithShape="0">
              <a:prstClr val="black">
                <a:alpha val="40000"/>
              </a:prstClr>
            </a:outerShdw>
          </a:effectLst>
        </p:spPr>
      </p:pic>
      <p:pic>
        <p:nvPicPr>
          <p:cNvPr id="28" name="Picture 27">
            <a:extLst>
              <a:ext uri="{FF2B5EF4-FFF2-40B4-BE49-F238E27FC236}">
                <a16:creationId xmlns:a16="http://schemas.microsoft.com/office/drawing/2014/main" id="{7868CD6A-10AD-8846-917D-173EF0C57EA7}"/>
              </a:ext>
            </a:extLst>
          </p:cNvPr>
          <p:cNvPicPr>
            <a:picLocks noChangeAspect="1"/>
          </p:cNvPicPr>
          <p:nvPr/>
        </p:nvPicPr>
        <p:blipFill>
          <a:blip r:embed="rId5"/>
          <a:stretch>
            <a:fillRect/>
          </a:stretch>
        </p:blipFill>
        <p:spPr>
          <a:xfrm>
            <a:off x="34526563" y="1576164"/>
            <a:ext cx="9144000" cy="2389909"/>
          </a:xfrm>
          <a:prstGeom prst="rect">
            <a:avLst/>
          </a:prstGeom>
        </p:spPr>
      </p:pic>
      <p:sp>
        <p:nvSpPr>
          <p:cNvPr id="2" name="Rectangle 1">
            <a:extLst>
              <a:ext uri="{FF2B5EF4-FFF2-40B4-BE49-F238E27FC236}">
                <a16:creationId xmlns:a16="http://schemas.microsoft.com/office/drawing/2014/main" id="{3CDED701-6F38-7848-81E6-4776DF01BBC3}"/>
              </a:ext>
            </a:extLst>
          </p:cNvPr>
          <p:cNvSpPr/>
          <p:nvPr/>
        </p:nvSpPr>
        <p:spPr>
          <a:xfrm>
            <a:off x="6599959" y="2655969"/>
            <a:ext cx="27618602" cy="1395043"/>
          </a:xfrm>
          <a:prstGeom prst="rect">
            <a:avLst/>
          </a:prstGeom>
        </p:spPr>
        <p:txBody>
          <a:bodyPr wrap="square">
            <a:spAutoFit/>
          </a:bodyPr>
          <a:lstStyle/>
          <a:p>
            <a:pPr>
              <a:lnSpc>
                <a:spcPct val="80000"/>
              </a:lnSpc>
            </a:pPr>
            <a:r>
              <a:rPr lang="en-US" sz="3500" i="1" baseline="30000" dirty="0">
                <a:solidFill>
                  <a:srgbClr val="DA1F31"/>
                </a:solidFill>
                <a:latin typeface="Times New Roman" charset="0"/>
                <a:ea typeface="Times New Roman" charset="0"/>
                <a:cs typeface="Times New Roman" charset="0"/>
              </a:rPr>
              <a:t>1</a:t>
            </a:r>
            <a:r>
              <a:rPr lang="en-US" sz="3500" i="1" dirty="0">
                <a:solidFill>
                  <a:srgbClr val="DA1F31"/>
                </a:solidFill>
                <a:latin typeface="Times New Roman" charset="0"/>
                <a:ea typeface="Times New Roman" charset="0"/>
                <a:cs typeface="Times New Roman" charset="0"/>
              </a:rPr>
              <a:t>School of Computer Science and Engineering, College of Arts and Sciences, UNL, Lincoln, NE, 68588</a:t>
            </a:r>
          </a:p>
          <a:p>
            <a:pPr>
              <a:lnSpc>
                <a:spcPct val="80000"/>
              </a:lnSpc>
            </a:pPr>
            <a:r>
              <a:rPr lang="en-US" sz="3500" i="1" baseline="30000" dirty="0">
                <a:solidFill>
                  <a:srgbClr val="DA1F31"/>
                </a:solidFill>
                <a:latin typeface="Times New Roman" charset="0"/>
                <a:ea typeface="Times New Roman" charset="0"/>
                <a:cs typeface="Times New Roman" charset="0"/>
              </a:rPr>
              <a:t>2</a:t>
            </a:r>
            <a:r>
              <a:rPr lang="en-US" sz="3500" i="1" dirty="0">
                <a:solidFill>
                  <a:srgbClr val="DA1F31"/>
                </a:solidFill>
                <a:latin typeface="Times New Roman" charset="0"/>
                <a:ea typeface="Times New Roman" charset="0"/>
                <a:cs typeface="Times New Roman" charset="0"/>
              </a:rPr>
              <a:t>Department of Agronomy and Horticulture, College of Agricultural Sciences and Natural Resources, Center for Plant Science Innovation, UNL, 68588</a:t>
            </a:r>
          </a:p>
          <a:p>
            <a:pPr>
              <a:lnSpc>
                <a:spcPct val="80000"/>
              </a:lnSpc>
            </a:pPr>
            <a:r>
              <a:rPr lang="en-US" sz="3500" i="1" baseline="30000" dirty="0">
                <a:solidFill>
                  <a:srgbClr val="DA1F31"/>
                </a:solidFill>
                <a:latin typeface="Times New Roman" charset="0"/>
                <a:ea typeface="Times New Roman" charset="0"/>
                <a:cs typeface="Times New Roman" charset="0"/>
              </a:rPr>
              <a:t>3</a:t>
            </a:r>
            <a:r>
              <a:rPr lang="en-US" sz="3500" i="1" dirty="0">
                <a:solidFill>
                  <a:srgbClr val="DA1F31"/>
                </a:solidFill>
                <a:latin typeface="Times New Roman" charset="0"/>
                <a:ea typeface="Times New Roman" charset="0"/>
                <a:cs typeface="Times New Roman" charset="0"/>
              </a:rPr>
              <a:t>School of Biological Sciences, Department of Biochemistry, Center of Plant Science Innovation, UNL, Lincoln, NE, 68588</a:t>
            </a:r>
          </a:p>
        </p:txBody>
      </p:sp>
    </p:spTree>
    <p:extLst>
      <p:ext uri="{BB962C8B-B14F-4D97-AF65-F5344CB8AC3E}">
        <p14:creationId xmlns:p14="http://schemas.microsoft.com/office/powerpoint/2010/main" val="74337340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Main Event</Template>
  <TotalTime>2780</TotalTime>
  <Words>1016</Words>
  <Application>Microsoft Macintosh PowerPoint</Application>
  <PresentationFormat>Custom</PresentationFormat>
  <Paragraphs>68</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HiraMinProN-W3</vt:lpstr>
      <vt:lpstr>Arial</vt:lpstr>
      <vt:lpstr>Calibri</vt:lpstr>
      <vt:lpstr>Calibri Light</vt:lpstr>
      <vt:lpstr>Times</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Emily Slattery</dc:creator>
  <cp:lastModifiedBy>Pranav Palli</cp:lastModifiedBy>
  <cp:revision>34</cp:revision>
  <dcterms:created xsi:type="dcterms:W3CDTF">2017-05-17T16:03:06Z</dcterms:created>
  <dcterms:modified xsi:type="dcterms:W3CDTF">2021-07-21T20:25:18Z</dcterms:modified>
</cp:coreProperties>
</file>

<file path=docProps/thumbnail.jpeg>
</file>